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OPPOSans B" panose="02010600030101010101" charset="-122"/>
      <p:regular r:id="rId19"/>
    </p:embeddedFont>
    <p:embeddedFont>
      <p:font typeface="OPPOSans H" panose="02010600030101010101" charset="-122"/>
      <p:regular r:id="rId20"/>
    </p:embeddedFont>
    <p:embeddedFont>
      <p:font typeface="Source Han Sans" panose="02010600030101010101" charset="-122"/>
      <p:regular r:id="rId21"/>
    </p:embeddedFont>
    <p:embeddedFont>
      <p:font typeface="Source Han Sans CN Bold" panose="02010600030101010101" charset="-122"/>
      <p:regular r:id="rId22"/>
    </p:embeddedFont>
    <p:embeddedFont>
      <p:font typeface="Source Han Sans CN Regular" panose="02010600030101010101" charset="-122"/>
      <p:regular r:id="rId23"/>
    </p:embeddedFont>
    <p:embeddedFont>
      <p:font typeface="等线" panose="02010600030101010101" pitchFamily="2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991350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07505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1201399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838825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496081" y="4342668"/>
            <a:ext cx="288551" cy="288551"/>
            <a:chOff x="496081" y="4342668"/>
            <a:chExt cx="288551" cy="288551"/>
          </a:xfrm>
        </p:grpSpPr>
        <p:sp>
          <p:nvSpPr>
            <p:cNvPr id="10" name="标题 1"/>
            <p:cNvSpPr txBox="1"/>
            <p:nvPr/>
          </p:nvSpPr>
          <p:spPr>
            <a:xfrm>
              <a:off x="496081" y="4342668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08848" y="4418745"/>
              <a:ext cx="69369" cy="136396"/>
              <a:chOff x="608848" y="4418745"/>
              <a:chExt cx="69369" cy="136396"/>
            </a:xfrm>
          </p:grpSpPr>
          <p:cxnSp>
            <p:nvCxnSpPr>
              <p:cNvPr id="12" name="标题 1"/>
              <p:cNvCxnSpPr/>
              <p:nvPr/>
            </p:nvCxnSpPr>
            <p:spPr>
              <a:xfrm>
                <a:off x="608848" y="4418745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3" name="标题 1"/>
              <p:cNvCxnSpPr/>
              <p:nvPr/>
            </p:nvCxnSpPr>
            <p:spPr>
              <a:xfrm flipV="1">
                <a:off x="610352" y="4487275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4" name="标题 1"/>
          <p:cNvSpPr txBox="1"/>
          <p:nvPr/>
        </p:nvSpPr>
        <p:spPr>
          <a:xfrm>
            <a:off x="953105" y="4402305"/>
            <a:ext cx="1960917" cy="169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5985" y="5053958"/>
            <a:ext cx="4286125" cy="564296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127000" dir="2700000" algn="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4095" y="5180865"/>
            <a:ext cx="286624" cy="3104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852498" y="5195626"/>
            <a:ext cx="270197" cy="28096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849849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49851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75623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rot="5400000">
            <a:off x="9016387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07889" y="5106809"/>
            <a:ext cx="71790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>
            <a:off x="3869944" y="5106809"/>
            <a:ext cx="868950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27477" y="5106809"/>
            <a:ext cx="1055622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272472" y="5106809"/>
            <a:ext cx="79447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50458" y="1473958"/>
            <a:ext cx="3741482" cy="12555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0" name="标题 1"/>
          <p:cNvSpPr txBox="1"/>
          <p:nvPr/>
        </p:nvSpPr>
        <p:spPr>
          <a:xfrm>
            <a:off x="475984" y="2368075"/>
            <a:ext cx="5351609" cy="18081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QuizGame测验系统：创新功能与操作指南</a:t>
            </a:r>
            <a:endParaRPr kumimoji="1" lang="zh-CN" altLang="en-US"/>
          </a:p>
        </p:txBody>
      </p:sp>
      <p:cxnSp>
        <p:nvCxnSpPr>
          <p:cNvPr id="31" name="标题 1"/>
          <p:cNvCxnSpPr/>
          <p:nvPr/>
        </p:nvCxnSpPr>
        <p:spPr>
          <a:xfrm>
            <a:off x="2292824" y="4503761"/>
            <a:ext cx="3043451" cy="0"/>
          </a:xfrm>
          <a:prstGeom prst="line">
            <a:avLst/>
          </a:prstGeom>
          <a:noFill/>
          <a:ln w="6350" cap="sq">
            <a:solidFill>
              <a:schemeClr val="bg1">
                <a:lumMod val="65000"/>
              </a:schemeClr>
            </a:solidFill>
            <a:prstDash val="lgDash"/>
            <a:miter/>
          </a:ln>
        </p:spPr>
      </p:cxnSp>
      <p:sp>
        <p:nvSpPr>
          <p:cNvPr id="33" name="标题 1"/>
          <p:cNvSpPr txBox="1"/>
          <p:nvPr/>
        </p:nvSpPr>
        <p:spPr>
          <a:xfrm flipH="1">
            <a:off x="10045821" y="680476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8900000">
            <a:off x="10395240" y="824293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4055421" y="-17927"/>
            <a:ext cx="4209864" cy="4209864"/>
          </a:xfrm>
          <a:prstGeom prst="blockArc">
            <a:avLst>
              <a:gd name="adj1" fmla="val 11588442"/>
              <a:gd name="adj2" fmla="val 20785460"/>
              <a:gd name="adj3" fmla="val 5661"/>
            </a:avLst>
          </a:prstGeom>
          <a:solidFill>
            <a:schemeClr val="bg1">
              <a:lumMod val="95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0164" y="1981572"/>
            <a:ext cx="3138604" cy="26582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实现音乐播放功能时，需多线程处理，确保不影响界面操作，技术实现复杂但效果显著。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647919">
            <a:off x="3899481" y="2264005"/>
            <a:ext cx="633316" cy="633316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25400" cap="sq">
            <a:noFill/>
            <a:miter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4043371" y="2413469"/>
            <a:ext cx="345536" cy="33438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647919">
            <a:off x="5843694" y="3722340"/>
            <a:ext cx="633316" cy="63331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25400" cap="sq">
            <a:noFill/>
            <a:miter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82962" y="3871804"/>
            <a:ext cx="354780" cy="33438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647919">
            <a:off x="7736100" y="2264005"/>
            <a:ext cx="633316" cy="633316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 w="25400" cap="sq">
            <a:noFill/>
            <a:miter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85589" y="2413469"/>
            <a:ext cx="334339" cy="334388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940609" y="4890462"/>
            <a:ext cx="4517591" cy="14404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保证每种题型随机抽取题目且选项随机排序，增加测验公平性，算法设计需兼顾效率和随机性。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79356" y="1981572"/>
            <a:ext cx="3138604" cy="26405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在保证功能的同时，优化系统性能，确保流畅运行，优化工作贯穿整个开发过程。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91360" y="4485617"/>
            <a:ext cx="313860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题目随机抽取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10164" y="1654797"/>
            <a:ext cx="313860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多线程音乐播放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79356" y="1654797"/>
            <a:ext cx="313860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性能优化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647919">
            <a:off x="5044241" y="1037568"/>
            <a:ext cx="2175073" cy="2175073"/>
          </a:xfrm>
          <a:prstGeom prst="flowChartConnector">
            <a:avLst/>
          </a:prstGeom>
          <a:solidFill>
            <a:schemeClr val="accent1">
              <a:lumMod val="60000"/>
              <a:lumOff val="40000"/>
              <a:alpha val="19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647919">
            <a:off x="5171103" y="1164430"/>
            <a:ext cx="1921348" cy="1921348"/>
          </a:xfrm>
          <a:prstGeom prst="flowChartConnector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59313" y="1829959"/>
            <a:ext cx="544929" cy="59029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技术挑战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0800000" flipH="1">
            <a:off x="264148" y="315065"/>
            <a:ext cx="485458" cy="356468"/>
          </a:xfrm>
          <a:custGeom>
            <a:avLst/>
            <a:gdLst>
              <a:gd name="connsiteX0" fmla="*/ 774398 w 1149908"/>
              <a:gd name="connsiteY0" fmla="*/ 40234 h 844368"/>
              <a:gd name="connsiteX1" fmla="*/ 754276 w 1149908"/>
              <a:gd name="connsiteY1" fmla="*/ 20117 h 844368"/>
              <a:gd name="connsiteX2" fmla="*/ 774398 w 1149908"/>
              <a:gd name="connsiteY2" fmla="*/ 0 h 844368"/>
              <a:gd name="connsiteX3" fmla="*/ 794520 w 1149908"/>
              <a:gd name="connsiteY3" fmla="*/ 20117 h 844368"/>
              <a:gd name="connsiteX4" fmla="*/ 774398 w 1149908"/>
              <a:gd name="connsiteY4" fmla="*/ 40234 h 844368"/>
              <a:gd name="connsiteX5" fmla="*/ 774398 w 1149908"/>
              <a:gd name="connsiteY5" fmla="*/ 120585 h 844368"/>
              <a:gd name="connsiteX6" fmla="*/ 754276 w 1149908"/>
              <a:gd name="connsiteY6" fmla="*/ 100468 h 844368"/>
              <a:gd name="connsiteX7" fmla="*/ 774398 w 1149908"/>
              <a:gd name="connsiteY7" fmla="*/ 80351 h 844368"/>
              <a:gd name="connsiteX8" fmla="*/ 794520 w 1149908"/>
              <a:gd name="connsiteY8" fmla="*/ 100468 h 844368"/>
              <a:gd name="connsiteX9" fmla="*/ 774398 w 1149908"/>
              <a:gd name="connsiteY9" fmla="*/ 120585 h 844368"/>
              <a:gd name="connsiteX10" fmla="*/ 844127 w 1149908"/>
              <a:gd name="connsiteY10" fmla="*/ 121963 h 844368"/>
              <a:gd name="connsiteX11" fmla="*/ 822632 w 1149908"/>
              <a:gd name="connsiteY11" fmla="*/ 100468 h 844368"/>
              <a:gd name="connsiteX12" fmla="*/ 844127 w 1149908"/>
              <a:gd name="connsiteY12" fmla="*/ 78973 h 844368"/>
              <a:gd name="connsiteX13" fmla="*/ 865622 w 1149908"/>
              <a:gd name="connsiteY13" fmla="*/ 100468 h 844368"/>
              <a:gd name="connsiteX14" fmla="*/ 844127 w 1149908"/>
              <a:gd name="connsiteY14" fmla="*/ 121963 h 844368"/>
              <a:gd name="connsiteX15" fmla="*/ 774398 w 1149908"/>
              <a:gd name="connsiteY15" fmla="*/ 200935 h 844368"/>
              <a:gd name="connsiteX16" fmla="*/ 754276 w 1149908"/>
              <a:gd name="connsiteY16" fmla="*/ 180818 h 844368"/>
              <a:gd name="connsiteX17" fmla="*/ 774398 w 1149908"/>
              <a:gd name="connsiteY17" fmla="*/ 160701 h 844368"/>
              <a:gd name="connsiteX18" fmla="*/ 794520 w 1149908"/>
              <a:gd name="connsiteY18" fmla="*/ 180818 h 844368"/>
              <a:gd name="connsiteX19" fmla="*/ 774398 w 1149908"/>
              <a:gd name="connsiteY19" fmla="*/ 200935 h 844368"/>
              <a:gd name="connsiteX20" fmla="*/ 844127 w 1149908"/>
              <a:gd name="connsiteY20" fmla="*/ 202314 h 844368"/>
              <a:gd name="connsiteX21" fmla="*/ 822632 w 1149908"/>
              <a:gd name="connsiteY21" fmla="*/ 180819 h 844368"/>
              <a:gd name="connsiteX22" fmla="*/ 844127 w 1149908"/>
              <a:gd name="connsiteY22" fmla="*/ 159324 h 844368"/>
              <a:gd name="connsiteX23" fmla="*/ 865622 w 1149908"/>
              <a:gd name="connsiteY23" fmla="*/ 180819 h 844368"/>
              <a:gd name="connsiteX24" fmla="*/ 844127 w 1149908"/>
              <a:gd name="connsiteY24" fmla="*/ 202314 h 844368"/>
              <a:gd name="connsiteX25" fmla="*/ 913978 w 1149908"/>
              <a:gd name="connsiteY25" fmla="*/ 203563 h 844368"/>
              <a:gd name="connsiteX26" fmla="*/ 891233 w 1149908"/>
              <a:gd name="connsiteY26" fmla="*/ 180818 h 844368"/>
              <a:gd name="connsiteX27" fmla="*/ 913978 w 1149908"/>
              <a:gd name="connsiteY27" fmla="*/ 158073 h 844368"/>
              <a:gd name="connsiteX28" fmla="*/ 936723 w 1149908"/>
              <a:gd name="connsiteY28" fmla="*/ 180818 h 844368"/>
              <a:gd name="connsiteX29" fmla="*/ 913978 w 1149908"/>
              <a:gd name="connsiteY29" fmla="*/ 203563 h 844368"/>
              <a:gd name="connsiteX30" fmla="*/ 6376 w 1149908"/>
              <a:gd name="connsiteY30" fmla="*/ 267667 h 844368"/>
              <a:gd name="connsiteX31" fmla="*/ 0 w 1149908"/>
              <a:gd name="connsiteY31" fmla="*/ 261291 h 844368"/>
              <a:gd name="connsiteX32" fmla="*/ 6376 w 1149908"/>
              <a:gd name="connsiteY32" fmla="*/ 254915 h 844368"/>
              <a:gd name="connsiteX33" fmla="*/ 12752 w 1149908"/>
              <a:gd name="connsiteY33" fmla="*/ 261291 h 844368"/>
              <a:gd name="connsiteX34" fmla="*/ 6376 w 1149908"/>
              <a:gd name="connsiteY34" fmla="*/ 267667 h 844368"/>
              <a:gd name="connsiteX35" fmla="*/ 76228 w 1149908"/>
              <a:gd name="connsiteY35" fmla="*/ 268918 h 844368"/>
              <a:gd name="connsiteX36" fmla="*/ 68602 w 1149908"/>
              <a:gd name="connsiteY36" fmla="*/ 261292 h 844368"/>
              <a:gd name="connsiteX37" fmla="*/ 76228 w 1149908"/>
              <a:gd name="connsiteY37" fmla="*/ 253666 h 844368"/>
              <a:gd name="connsiteX38" fmla="*/ 83854 w 1149908"/>
              <a:gd name="connsiteY38" fmla="*/ 261292 h 844368"/>
              <a:gd name="connsiteX39" fmla="*/ 76228 w 1149908"/>
              <a:gd name="connsiteY39" fmla="*/ 268918 h 844368"/>
              <a:gd name="connsiteX40" fmla="*/ 145956 w 1149908"/>
              <a:gd name="connsiteY40" fmla="*/ 270168 h 844368"/>
              <a:gd name="connsiteX41" fmla="*/ 137085 w 1149908"/>
              <a:gd name="connsiteY41" fmla="*/ 261297 h 844368"/>
              <a:gd name="connsiteX42" fmla="*/ 145956 w 1149908"/>
              <a:gd name="connsiteY42" fmla="*/ 252426 h 844368"/>
              <a:gd name="connsiteX43" fmla="*/ 154827 w 1149908"/>
              <a:gd name="connsiteY43" fmla="*/ 261297 h 844368"/>
              <a:gd name="connsiteX44" fmla="*/ 145956 w 1149908"/>
              <a:gd name="connsiteY44" fmla="*/ 270168 h 844368"/>
              <a:gd name="connsiteX45" fmla="*/ 215812 w 1149908"/>
              <a:gd name="connsiteY45" fmla="*/ 271416 h 844368"/>
              <a:gd name="connsiteX46" fmla="*/ 205687 w 1149908"/>
              <a:gd name="connsiteY46" fmla="*/ 261296 h 844368"/>
              <a:gd name="connsiteX47" fmla="*/ 215812 w 1149908"/>
              <a:gd name="connsiteY47" fmla="*/ 251176 h 844368"/>
              <a:gd name="connsiteX48" fmla="*/ 225937 w 1149908"/>
              <a:gd name="connsiteY48" fmla="*/ 261296 h 844368"/>
              <a:gd name="connsiteX49" fmla="*/ 215812 w 1149908"/>
              <a:gd name="connsiteY49" fmla="*/ 271416 h 844368"/>
              <a:gd name="connsiteX50" fmla="*/ 285669 w 1149908"/>
              <a:gd name="connsiteY50" fmla="*/ 272667 h 844368"/>
              <a:gd name="connsiteX51" fmla="*/ 274299 w 1149908"/>
              <a:gd name="connsiteY51" fmla="*/ 261297 h 844368"/>
              <a:gd name="connsiteX52" fmla="*/ 285669 w 1149908"/>
              <a:gd name="connsiteY52" fmla="*/ 249927 h 844368"/>
              <a:gd name="connsiteX53" fmla="*/ 297039 w 1149908"/>
              <a:gd name="connsiteY53" fmla="*/ 261297 h 844368"/>
              <a:gd name="connsiteX54" fmla="*/ 285669 w 1149908"/>
              <a:gd name="connsiteY54" fmla="*/ 272667 h 844368"/>
              <a:gd name="connsiteX55" fmla="*/ 355397 w 1149908"/>
              <a:gd name="connsiteY55" fmla="*/ 274043 h 844368"/>
              <a:gd name="connsiteX56" fmla="*/ 342654 w 1149908"/>
              <a:gd name="connsiteY56" fmla="*/ 261296 h 844368"/>
              <a:gd name="connsiteX57" fmla="*/ 355397 w 1149908"/>
              <a:gd name="connsiteY57" fmla="*/ 248549 h 844368"/>
              <a:gd name="connsiteX58" fmla="*/ 368140 w 1149908"/>
              <a:gd name="connsiteY58" fmla="*/ 261296 h 844368"/>
              <a:gd name="connsiteX59" fmla="*/ 355397 w 1149908"/>
              <a:gd name="connsiteY59" fmla="*/ 274043 h 844368"/>
              <a:gd name="connsiteX60" fmla="*/ 425253 w 1149908"/>
              <a:gd name="connsiteY60" fmla="*/ 275165 h 844368"/>
              <a:gd name="connsiteX61" fmla="*/ 411384 w 1149908"/>
              <a:gd name="connsiteY61" fmla="*/ 261291 h 844368"/>
              <a:gd name="connsiteX62" fmla="*/ 425253 w 1149908"/>
              <a:gd name="connsiteY62" fmla="*/ 247417 h 844368"/>
              <a:gd name="connsiteX63" fmla="*/ 439122 w 1149908"/>
              <a:gd name="connsiteY63" fmla="*/ 261291 h 844368"/>
              <a:gd name="connsiteX64" fmla="*/ 425253 w 1149908"/>
              <a:gd name="connsiteY64" fmla="*/ 275165 h 844368"/>
              <a:gd name="connsiteX65" fmla="*/ 495106 w 1149908"/>
              <a:gd name="connsiteY65" fmla="*/ 276416 h 844368"/>
              <a:gd name="connsiteX66" fmla="*/ 479987 w 1149908"/>
              <a:gd name="connsiteY66" fmla="*/ 261292 h 844368"/>
              <a:gd name="connsiteX67" fmla="*/ 495106 w 1149908"/>
              <a:gd name="connsiteY67" fmla="*/ 246168 h 844368"/>
              <a:gd name="connsiteX68" fmla="*/ 510225 w 1149908"/>
              <a:gd name="connsiteY68" fmla="*/ 261292 h 844368"/>
              <a:gd name="connsiteX69" fmla="*/ 495106 w 1149908"/>
              <a:gd name="connsiteY69" fmla="*/ 276416 h 844368"/>
              <a:gd name="connsiteX70" fmla="*/ 564961 w 1149908"/>
              <a:gd name="connsiteY70" fmla="*/ 277664 h 844368"/>
              <a:gd name="connsiteX71" fmla="*/ 548588 w 1149908"/>
              <a:gd name="connsiteY71" fmla="*/ 261291 h 844368"/>
              <a:gd name="connsiteX72" fmla="*/ 564961 w 1149908"/>
              <a:gd name="connsiteY72" fmla="*/ 244918 h 844368"/>
              <a:gd name="connsiteX73" fmla="*/ 581334 w 1149908"/>
              <a:gd name="connsiteY73" fmla="*/ 261291 h 844368"/>
              <a:gd name="connsiteX74" fmla="*/ 564961 w 1149908"/>
              <a:gd name="connsiteY74" fmla="*/ 277664 h 844368"/>
              <a:gd name="connsiteX75" fmla="*/ 634690 w 1149908"/>
              <a:gd name="connsiteY75" fmla="*/ 279042 h 844368"/>
              <a:gd name="connsiteX76" fmla="*/ 616944 w 1149908"/>
              <a:gd name="connsiteY76" fmla="*/ 261296 h 844368"/>
              <a:gd name="connsiteX77" fmla="*/ 634690 w 1149908"/>
              <a:gd name="connsiteY77" fmla="*/ 243550 h 844368"/>
              <a:gd name="connsiteX78" fmla="*/ 652436 w 1149908"/>
              <a:gd name="connsiteY78" fmla="*/ 261296 h 844368"/>
              <a:gd name="connsiteX79" fmla="*/ 634690 w 1149908"/>
              <a:gd name="connsiteY79" fmla="*/ 279042 h 844368"/>
              <a:gd name="connsiteX80" fmla="*/ 704542 w 1149908"/>
              <a:gd name="connsiteY80" fmla="*/ 280165 h 844368"/>
              <a:gd name="connsiteX81" fmla="*/ 685674 w 1149908"/>
              <a:gd name="connsiteY81" fmla="*/ 261297 h 844368"/>
              <a:gd name="connsiteX82" fmla="*/ 704542 w 1149908"/>
              <a:gd name="connsiteY82" fmla="*/ 242429 h 844368"/>
              <a:gd name="connsiteX83" fmla="*/ 723410 w 1149908"/>
              <a:gd name="connsiteY83" fmla="*/ 261297 h 844368"/>
              <a:gd name="connsiteX84" fmla="*/ 704542 w 1149908"/>
              <a:gd name="connsiteY84" fmla="*/ 280165 h 844368"/>
              <a:gd name="connsiteX85" fmla="*/ 774398 w 1149908"/>
              <a:gd name="connsiteY85" fmla="*/ 281413 h 844368"/>
              <a:gd name="connsiteX86" fmla="*/ 754276 w 1149908"/>
              <a:gd name="connsiteY86" fmla="*/ 261296 h 844368"/>
              <a:gd name="connsiteX87" fmla="*/ 774398 w 1149908"/>
              <a:gd name="connsiteY87" fmla="*/ 241179 h 844368"/>
              <a:gd name="connsiteX88" fmla="*/ 794520 w 1149908"/>
              <a:gd name="connsiteY88" fmla="*/ 261296 h 844368"/>
              <a:gd name="connsiteX89" fmla="*/ 774398 w 1149908"/>
              <a:gd name="connsiteY89" fmla="*/ 281413 h 844368"/>
              <a:gd name="connsiteX90" fmla="*/ 844127 w 1149908"/>
              <a:gd name="connsiteY90" fmla="*/ 282792 h 844368"/>
              <a:gd name="connsiteX91" fmla="*/ 822632 w 1149908"/>
              <a:gd name="connsiteY91" fmla="*/ 261297 h 844368"/>
              <a:gd name="connsiteX92" fmla="*/ 844127 w 1149908"/>
              <a:gd name="connsiteY92" fmla="*/ 239802 h 844368"/>
              <a:gd name="connsiteX93" fmla="*/ 865622 w 1149908"/>
              <a:gd name="connsiteY93" fmla="*/ 261297 h 844368"/>
              <a:gd name="connsiteX94" fmla="*/ 844127 w 1149908"/>
              <a:gd name="connsiteY94" fmla="*/ 282792 h 844368"/>
              <a:gd name="connsiteX95" fmla="*/ 913978 w 1149908"/>
              <a:gd name="connsiteY95" fmla="*/ 284042 h 844368"/>
              <a:gd name="connsiteX96" fmla="*/ 891233 w 1149908"/>
              <a:gd name="connsiteY96" fmla="*/ 261297 h 844368"/>
              <a:gd name="connsiteX97" fmla="*/ 913978 w 1149908"/>
              <a:gd name="connsiteY97" fmla="*/ 238552 h 844368"/>
              <a:gd name="connsiteX98" fmla="*/ 936723 w 1149908"/>
              <a:gd name="connsiteY98" fmla="*/ 261297 h 844368"/>
              <a:gd name="connsiteX99" fmla="*/ 913978 w 1149908"/>
              <a:gd name="connsiteY99" fmla="*/ 284042 h 844368"/>
              <a:gd name="connsiteX100" fmla="*/ 983839 w 1149908"/>
              <a:gd name="connsiteY100" fmla="*/ 285162 h 844368"/>
              <a:gd name="connsiteX101" fmla="*/ 959973 w 1149908"/>
              <a:gd name="connsiteY101" fmla="*/ 261291 h 844368"/>
              <a:gd name="connsiteX102" fmla="*/ 983839 w 1149908"/>
              <a:gd name="connsiteY102" fmla="*/ 237420 h 844368"/>
              <a:gd name="connsiteX103" fmla="*/ 1007705 w 1149908"/>
              <a:gd name="connsiteY103" fmla="*/ 261291 h 844368"/>
              <a:gd name="connsiteX104" fmla="*/ 983839 w 1149908"/>
              <a:gd name="connsiteY104" fmla="*/ 285162 h 844368"/>
              <a:gd name="connsiteX105" fmla="*/ 6376 w 1149908"/>
              <a:gd name="connsiteY105" fmla="*/ 348018 h 844368"/>
              <a:gd name="connsiteX106" fmla="*/ 0 w 1149908"/>
              <a:gd name="connsiteY106" fmla="*/ 341647 h 844368"/>
              <a:gd name="connsiteX107" fmla="*/ 6376 w 1149908"/>
              <a:gd name="connsiteY107" fmla="*/ 335276 h 844368"/>
              <a:gd name="connsiteX108" fmla="*/ 12752 w 1149908"/>
              <a:gd name="connsiteY108" fmla="*/ 341647 h 844368"/>
              <a:gd name="connsiteX109" fmla="*/ 6376 w 1149908"/>
              <a:gd name="connsiteY109" fmla="*/ 348018 h 844368"/>
              <a:gd name="connsiteX110" fmla="*/ 76228 w 1149908"/>
              <a:gd name="connsiteY110" fmla="*/ 349267 h 844368"/>
              <a:gd name="connsiteX111" fmla="*/ 68602 w 1149908"/>
              <a:gd name="connsiteY111" fmla="*/ 341646 h 844368"/>
              <a:gd name="connsiteX112" fmla="*/ 76228 w 1149908"/>
              <a:gd name="connsiteY112" fmla="*/ 334025 h 844368"/>
              <a:gd name="connsiteX113" fmla="*/ 83854 w 1149908"/>
              <a:gd name="connsiteY113" fmla="*/ 341646 h 844368"/>
              <a:gd name="connsiteX114" fmla="*/ 76228 w 1149908"/>
              <a:gd name="connsiteY114" fmla="*/ 349267 h 844368"/>
              <a:gd name="connsiteX115" fmla="*/ 145956 w 1149908"/>
              <a:gd name="connsiteY115" fmla="*/ 350518 h 844368"/>
              <a:gd name="connsiteX116" fmla="*/ 137085 w 1149908"/>
              <a:gd name="connsiteY116" fmla="*/ 341647 h 844368"/>
              <a:gd name="connsiteX117" fmla="*/ 145956 w 1149908"/>
              <a:gd name="connsiteY117" fmla="*/ 332776 h 844368"/>
              <a:gd name="connsiteX118" fmla="*/ 154827 w 1149908"/>
              <a:gd name="connsiteY118" fmla="*/ 341647 h 844368"/>
              <a:gd name="connsiteX119" fmla="*/ 145956 w 1149908"/>
              <a:gd name="connsiteY119" fmla="*/ 350518 h 844368"/>
              <a:gd name="connsiteX120" fmla="*/ 215812 w 1149908"/>
              <a:gd name="connsiteY120" fmla="*/ 351767 h 844368"/>
              <a:gd name="connsiteX121" fmla="*/ 205687 w 1149908"/>
              <a:gd name="connsiteY121" fmla="*/ 341647 h 844368"/>
              <a:gd name="connsiteX122" fmla="*/ 215812 w 1149908"/>
              <a:gd name="connsiteY122" fmla="*/ 331527 h 844368"/>
              <a:gd name="connsiteX123" fmla="*/ 225937 w 1149908"/>
              <a:gd name="connsiteY123" fmla="*/ 341647 h 844368"/>
              <a:gd name="connsiteX124" fmla="*/ 215812 w 1149908"/>
              <a:gd name="connsiteY124" fmla="*/ 351767 h 844368"/>
              <a:gd name="connsiteX125" fmla="*/ 285669 w 1149908"/>
              <a:gd name="connsiteY125" fmla="*/ 353017 h 844368"/>
              <a:gd name="connsiteX126" fmla="*/ 274299 w 1149908"/>
              <a:gd name="connsiteY126" fmla="*/ 341647 h 844368"/>
              <a:gd name="connsiteX127" fmla="*/ 285669 w 1149908"/>
              <a:gd name="connsiteY127" fmla="*/ 330277 h 844368"/>
              <a:gd name="connsiteX128" fmla="*/ 297039 w 1149908"/>
              <a:gd name="connsiteY128" fmla="*/ 341647 h 844368"/>
              <a:gd name="connsiteX129" fmla="*/ 285669 w 1149908"/>
              <a:gd name="connsiteY129" fmla="*/ 353017 h 844368"/>
              <a:gd name="connsiteX130" fmla="*/ 355397 w 1149908"/>
              <a:gd name="connsiteY130" fmla="*/ 354394 h 844368"/>
              <a:gd name="connsiteX131" fmla="*/ 342654 w 1149908"/>
              <a:gd name="connsiteY131" fmla="*/ 341647 h 844368"/>
              <a:gd name="connsiteX132" fmla="*/ 355397 w 1149908"/>
              <a:gd name="connsiteY132" fmla="*/ 328900 h 844368"/>
              <a:gd name="connsiteX133" fmla="*/ 368140 w 1149908"/>
              <a:gd name="connsiteY133" fmla="*/ 341647 h 844368"/>
              <a:gd name="connsiteX134" fmla="*/ 355397 w 1149908"/>
              <a:gd name="connsiteY134" fmla="*/ 354394 h 844368"/>
              <a:gd name="connsiteX135" fmla="*/ 425253 w 1149908"/>
              <a:gd name="connsiteY135" fmla="*/ 355516 h 844368"/>
              <a:gd name="connsiteX136" fmla="*/ 411384 w 1149908"/>
              <a:gd name="connsiteY136" fmla="*/ 341647 h 844368"/>
              <a:gd name="connsiteX137" fmla="*/ 425253 w 1149908"/>
              <a:gd name="connsiteY137" fmla="*/ 327778 h 844368"/>
              <a:gd name="connsiteX138" fmla="*/ 439122 w 1149908"/>
              <a:gd name="connsiteY138" fmla="*/ 341647 h 844368"/>
              <a:gd name="connsiteX139" fmla="*/ 425253 w 1149908"/>
              <a:gd name="connsiteY139" fmla="*/ 355516 h 844368"/>
              <a:gd name="connsiteX140" fmla="*/ 495106 w 1149908"/>
              <a:gd name="connsiteY140" fmla="*/ 356766 h 844368"/>
              <a:gd name="connsiteX141" fmla="*/ 479987 w 1149908"/>
              <a:gd name="connsiteY141" fmla="*/ 341647 h 844368"/>
              <a:gd name="connsiteX142" fmla="*/ 495106 w 1149908"/>
              <a:gd name="connsiteY142" fmla="*/ 326528 h 844368"/>
              <a:gd name="connsiteX143" fmla="*/ 510225 w 1149908"/>
              <a:gd name="connsiteY143" fmla="*/ 341647 h 844368"/>
              <a:gd name="connsiteX144" fmla="*/ 495106 w 1149908"/>
              <a:gd name="connsiteY144" fmla="*/ 356766 h 844368"/>
              <a:gd name="connsiteX145" fmla="*/ 564961 w 1149908"/>
              <a:gd name="connsiteY145" fmla="*/ 358015 h 844368"/>
              <a:gd name="connsiteX146" fmla="*/ 548588 w 1149908"/>
              <a:gd name="connsiteY146" fmla="*/ 341647 h 844368"/>
              <a:gd name="connsiteX147" fmla="*/ 564961 w 1149908"/>
              <a:gd name="connsiteY147" fmla="*/ 325279 h 844368"/>
              <a:gd name="connsiteX148" fmla="*/ 581334 w 1149908"/>
              <a:gd name="connsiteY148" fmla="*/ 341647 h 844368"/>
              <a:gd name="connsiteX149" fmla="*/ 564961 w 1149908"/>
              <a:gd name="connsiteY149" fmla="*/ 358015 h 844368"/>
              <a:gd name="connsiteX150" fmla="*/ 634690 w 1149908"/>
              <a:gd name="connsiteY150" fmla="*/ 359392 h 844368"/>
              <a:gd name="connsiteX151" fmla="*/ 616944 w 1149908"/>
              <a:gd name="connsiteY151" fmla="*/ 341646 h 844368"/>
              <a:gd name="connsiteX152" fmla="*/ 634690 w 1149908"/>
              <a:gd name="connsiteY152" fmla="*/ 323900 h 844368"/>
              <a:gd name="connsiteX153" fmla="*/ 652436 w 1149908"/>
              <a:gd name="connsiteY153" fmla="*/ 341646 h 844368"/>
              <a:gd name="connsiteX154" fmla="*/ 634690 w 1149908"/>
              <a:gd name="connsiteY154" fmla="*/ 359392 h 844368"/>
              <a:gd name="connsiteX155" fmla="*/ 704542 w 1149908"/>
              <a:gd name="connsiteY155" fmla="*/ 360515 h 844368"/>
              <a:gd name="connsiteX156" fmla="*/ 685674 w 1149908"/>
              <a:gd name="connsiteY156" fmla="*/ 341647 h 844368"/>
              <a:gd name="connsiteX157" fmla="*/ 704542 w 1149908"/>
              <a:gd name="connsiteY157" fmla="*/ 322779 h 844368"/>
              <a:gd name="connsiteX158" fmla="*/ 723410 w 1149908"/>
              <a:gd name="connsiteY158" fmla="*/ 341647 h 844368"/>
              <a:gd name="connsiteX159" fmla="*/ 704542 w 1149908"/>
              <a:gd name="connsiteY159" fmla="*/ 360515 h 844368"/>
              <a:gd name="connsiteX160" fmla="*/ 774398 w 1149908"/>
              <a:gd name="connsiteY160" fmla="*/ 361764 h 844368"/>
              <a:gd name="connsiteX161" fmla="*/ 754276 w 1149908"/>
              <a:gd name="connsiteY161" fmla="*/ 341647 h 844368"/>
              <a:gd name="connsiteX162" fmla="*/ 774398 w 1149908"/>
              <a:gd name="connsiteY162" fmla="*/ 321530 h 844368"/>
              <a:gd name="connsiteX163" fmla="*/ 794520 w 1149908"/>
              <a:gd name="connsiteY163" fmla="*/ 341647 h 844368"/>
              <a:gd name="connsiteX164" fmla="*/ 774398 w 1149908"/>
              <a:gd name="connsiteY164" fmla="*/ 361764 h 844368"/>
              <a:gd name="connsiteX165" fmla="*/ 844127 w 1149908"/>
              <a:gd name="connsiteY165" fmla="*/ 363142 h 844368"/>
              <a:gd name="connsiteX166" fmla="*/ 822632 w 1149908"/>
              <a:gd name="connsiteY166" fmla="*/ 341647 h 844368"/>
              <a:gd name="connsiteX167" fmla="*/ 844127 w 1149908"/>
              <a:gd name="connsiteY167" fmla="*/ 320152 h 844368"/>
              <a:gd name="connsiteX168" fmla="*/ 865622 w 1149908"/>
              <a:gd name="connsiteY168" fmla="*/ 341647 h 844368"/>
              <a:gd name="connsiteX169" fmla="*/ 844127 w 1149908"/>
              <a:gd name="connsiteY169" fmla="*/ 363142 h 844368"/>
              <a:gd name="connsiteX170" fmla="*/ 913978 w 1149908"/>
              <a:gd name="connsiteY170" fmla="*/ 364392 h 844368"/>
              <a:gd name="connsiteX171" fmla="*/ 891233 w 1149908"/>
              <a:gd name="connsiteY171" fmla="*/ 341647 h 844368"/>
              <a:gd name="connsiteX172" fmla="*/ 913978 w 1149908"/>
              <a:gd name="connsiteY172" fmla="*/ 318902 h 844368"/>
              <a:gd name="connsiteX173" fmla="*/ 936723 w 1149908"/>
              <a:gd name="connsiteY173" fmla="*/ 341647 h 844368"/>
              <a:gd name="connsiteX174" fmla="*/ 913978 w 1149908"/>
              <a:gd name="connsiteY174" fmla="*/ 364392 h 844368"/>
              <a:gd name="connsiteX175" fmla="*/ 983839 w 1149908"/>
              <a:gd name="connsiteY175" fmla="*/ 365513 h 844368"/>
              <a:gd name="connsiteX176" fmla="*/ 959973 w 1149908"/>
              <a:gd name="connsiteY176" fmla="*/ 341647 h 844368"/>
              <a:gd name="connsiteX177" fmla="*/ 983839 w 1149908"/>
              <a:gd name="connsiteY177" fmla="*/ 317781 h 844368"/>
              <a:gd name="connsiteX178" fmla="*/ 1007705 w 1149908"/>
              <a:gd name="connsiteY178" fmla="*/ 341647 h 844368"/>
              <a:gd name="connsiteX179" fmla="*/ 983839 w 1149908"/>
              <a:gd name="connsiteY179" fmla="*/ 365513 h 844368"/>
              <a:gd name="connsiteX180" fmla="*/ 1053691 w 1149908"/>
              <a:gd name="connsiteY180" fmla="*/ 366763 h 844368"/>
              <a:gd name="connsiteX181" fmla="*/ 1028575 w 1149908"/>
              <a:gd name="connsiteY181" fmla="*/ 341647 h 844368"/>
              <a:gd name="connsiteX182" fmla="*/ 1053691 w 1149908"/>
              <a:gd name="connsiteY182" fmla="*/ 316531 h 844368"/>
              <a:gd name="connsiteX183" fmla="*/ 1078807 w 1149908"/>
              <a:gd name="connsiteY183" fmla="*/ 341647 h 844368"/>
              <a:gd name="connsiteX184" fmla="*/ 1053691 w 1149908"/>
              <a:gd name="connsiteY184" fmla="*/ 366763 h 844368"/>
              <a:gd name="connsiteX185" fmla="*/ 6376 w 1149908"/>
              <a:gd name="connsiteY185" fmla="*/ 428496 h 844368"/>
              <a:gd name="connsiteX186" fmla="*/ 0 w 1149908"/>
              <a:gd name="connsiteY186" fmla="*/ 422120 h 844368"/>
              <a:gd name="connsiteX187" fmla="*/ 6376 w 1149908"/>
              <a:gd name="connsiteY187" fmla="*/ 415744 h 844368"/>
              <a:gd name="connsiteX188" fmla="*/ 12752 w 1149908"/>
              <a:gd name="connsiteY188" fmla="*/ 422120 h 844368"/>
              <a:gd name="connsiteX189" fmla="*/ 6376 w 1149908"/>
              <a:gd name="connsiteY189" fmla="*/ 428496 h 844368"/>
              <a:gd name="connsiteX190" fmla="*/ 76228 w 1149908"/>
              <a:gd name="connsiteY190" fmla="*/ 429747 h 844368"/>
              <a:gd name="connsiteX191" fmla="*/ 68602 w 1149908"/>
              <a:gd name="connsiteY191" fmla="*/ 422121 h 844368"/>
              <a:gd name="connsiteX192" fmla="*/ 76228 w 1149908"/>
              <a:gd name="connsiteY192" fmla="*/ 414495 h 844368"/>
              <a:gd name="connsiteX193" fmla="*/ 83854 w 1149908"/>
              <a:gd name="connsiteY193" fmla="*/ 422121 h 844368"/>
              <a:gd name="connsiteX194" fmla="*/ 76228 w 1149908"/>
              <a:gd name="connsiteY194" fmla="*/ 429747 h 844368"/>
              <a:gd name="connsiteX195" fmla="*/ 145956 w 1149908"/>
              <a:gd name="connsiteY195" fmla="*/ 430996 h 844368"/>
              <a:gd name="connsiteX196" fmla="*/ 137085 w 1149908"/>
              <a:gd name="connsiteY196" fmla="*/ 422120 h 844368"/>
              <a:gd name="connsiteX197" fmla="*/ 145956 w 1149908"/>
              <a:gd name="connsiteY197" fmla="*/ 413244 h 844368"/>
              <a:gd name="connsiteX198" fmla="*/ 154827 w 1149908"/>
              <a:gd name="connsiteY198" fmla="*/ 422120 h 844368"/>
              <a:gd name="connsiteX199" fmla="*/ 145956 w 1149908"/>
              <a:gd name="connsiteY199" fmla="*/ 430996 h 844368"/>
              <a:gd name="connsiteX200" fmla="*/ 215812 w 1149908"/>
              <a:gd name="connsiteY200" fmla="*/ 432245 h 844368"/>
              <a:gd name="connsiteX201" fmla="*/ 205687 w 1149908"/>
              <a:gd name="connsiteY201" fmla="*/ 422120 h 844368"/>
              <a:gd name="connsiteX202" fmla="*/ 215812 w 1149908"/>
              <a:gd name="connsiteY202" fmla="*/ 411995 h 844368"/>
              <a:gd name="connsiteX203" fmla="*/ 225937 w 1149908"/>
              <a:gd name="connsiteY203" fmla="*/ 422120 h 844368"/>
              <a:gd name="connsiteX204" fmla="*/ 215812 w 1149908"/>
              <a:gd name="connsiteY204" fmla="*/ 432245 h 844368"/>
              <a:gd name="connsiteX205" fmla="*/ 285669 w 1149908"/>
              <a:gd name="connsiteY205" fmla="*/ 433496 h 844368"/>
              <a:gd name="connsiteX206" fmla="*/ 274299 w 1149908"/>
              <a:gd name="connsiteY206" fmla="*/ 422121 h 844368"/>
              <a:gd name="connsiteX207" fmla="*/ 285669 w 1149908"/>
              <a:gd name="connsiteY207" fmla="*/ 410746 h 844368"/>
              <a:gd name="connsiteX208" fmla="*/ 297039 w 1149908"/>
              <a:gd name="connsiteY208" fmla="*/ 422121 h 844368"/>
              <a:gd name="connsiteX209" fmla="*/ 285669 w 1149908"/>
              <a:gd name="connsiteY209" fmla="*/ 433496 h 844368"/>
              <a:gd name="connsiteX210" fmla="*/ 355397 w 1149908"/>
              <a:gd name="connsiteY210" fmla="*/ 434863 h 844368"/>
              <a:gd name="connsiteX211" fmla="*/ 342654 w 1149908"/>
              <a:gd name="connsiteY211" fmla="*/ 422120 h 844368"/>
              <a:gd name="connsiteX212" fmla="*/ 355397 w 1149908"/>
              <a:gd name="connsiteY212" fmla="*/ 409377 h 844368"/>
              <a:gd name="connsiteX213" fmla="*/ 368140 w 1149908"/>
              <a:gd name="connsiteY213" fmla="*/ 422120 h 844368"/>
              <a:gd name="connsiteX214" fmla="*/ 355397 w 1149908"/>
              <a:gd name="connsiteY214" fmla="*/ 434863 h 844368"/>
              <a:gd name="connsiteX215" fmla="*/ 425253 w 1149908"/>
              <a:gd name="connsiteY215" fmla="*/ 435994 h 844368"/>
              <a:gd name="connsiteX216" fmla="*/ 411384 w 1149908"/>
              <a:gd name="connsiteY216" fmla="*/ 422120 h 844368"/>
              <a:gd name="connsiteX217" fmla="*/ 425253 w 1149908"/>
              <a:gd name="connsiteY217" fmla="*/ 408246 h 844368"/>
              <a:gd name="connsiteX218" fmla="*/ 439122 w 1149908"/>
              <a:gd name="connsiteY218" fmla="*/ 422120 h 844368"/>
              <a:gd name="connsiteX219" fmla="*/ 425253 w 1149908"/>
              <a:gd name="connsiteY219" fmla="*/ 435994 h 844368"/>
              <a:gd name="connsiteX220" fmla="*/ 495106 w 1149908"/>
              <a:gd name="connsiteY220" fmla="*/ 437245 h 844368"/>
              <a:gd name="connsiteX221" fmla="*/ 479987 w 1149908"/>
              <a:gd name="connsiteY221" fmla="*/ 422121 h 844368"/>
              <a:gd name="connsiteX222" fmla="*/ 495106 w 1149908"/>
              <a:gd name="connsiteY222" fmla="*/ 406997 h 844368"/>
              <a:gd name="connsiteX223" fmla="*/ 510225 w 1149908"/>
              <a:gd name="connsiteY223" fmla="*/ 422121 h 844368"/>
              <a:gd name="connsiteX224" fmla="*/ 495106 w 1149908"/>
              <a:gd name="connsiteY224" fmla="*/ 437245 h 844368"/>
              <a:gd name="connsiteX225" fmla="*/ 564961 w 1149908"/>
              <a:gd name="connsiteY225" fmla="*/ 438493 h 844368"/>
              <a:gd name="connsiteX226" fmla="*/ 548588 w 1149908"/>
              <a:gd name="connsiteY226" fmla="*/ 422120 h 844368"/>
              <a:gd name="connsiteX227" fmla="*/ 564961 w 1149908"/>
              <a:gd name="connsiteY227" fmla="*/ 405747 h 844368"/>
              <a:gd name="connsiteX228" fmla="*/ 581334 w 1149908"/>
              <a:gd name="connsiteY228" fmla="*/ 422120 h 844368"/>
              <a:gd name="connsiteX229" fmla="*/ 564961 w 1149908"/>
              <a:gd name="connsiteY229" fmla="*/ 438493 h 844368"/>
              <a:gd name="connsiteX230" fmla="*/ 634690 w 1149908"/>
              <a:gd name="connsiteY230" fmla="*/ 439871 h 844368"/>
              <a:gd name="connsiteX231" fmla="*/ 616944 w 1149908"/>
              <a:gd name="connsiteY231" fmla="*/ 422125 h 844368"/>
              <a:gd name="connsiteX232" fmla="*/ 634690 w 1149908"/>
              <a:gd name="connsiteY232" fmla="*/ 404379 h 844368"/>
              <a:gd name="connsiteX233" fmla="*/ 652436 w 1149908"/>
              <a:gd name="connsiteY233" fmla="*/ 422125 h 844368"/>
              <a:gd name="connsiteX234" fmla="*/ 634690 w 1149908"/>
              <a:gd name="connsiteY234" fmla="*/ 439871 h 844368"/>
              <a:gd name="connsiteX235" fmla="*/ 704542 w 1149908"/>
              <a:gd name="connsiteY235" fmla="*/ 440993 h 844368"/>
              <a:gd name="connsiteX236" fmla="*/ 685674 w 1149908"/>
              <a:gd name="connsiteY236" fmla="*/ 422120 h 844368"/>
              <a:gd name="connsiteX237" fmla="*/ 704542 w 1149908"/>
              <a:gd name="connsiteY237" fmla="*/ 403247 h 844368"/>
              <a:gd name="connsiteX238" fmla="*/ 723410 w 1149908"/>
              <a:gd name="connsiteY238" fmla="*/ 422120 h 844368"/>
              <a:gd name="connsiteX239" fmla="*/ 704542 w 1149908"/>
              <a:gd name="connsiteY239" fmla="*/ 440993 h 844368"/>
              <a:gd name="connsiteX240" fmla="*/ 774398 w 1149908"/>
              <a:gd name="connsiteY240" fmla="*/ 442242 h 844368"/>
              <a:gd name="connsiteX241" fmla="*/ 754276 w 1149908"/>
              <a:gd name="connsiteY241" fmla="*/ 422120 h 844368"/>
              <a:gd name="connsiteX242" fmla="*/ 774398 w 1149908"/>
              <a:gd name="connsiteY242" fmla="*/ 401998 h 844368"/>
              <a:gd name="connsiteX243" fmla="*/ 794520 w 1149908"/>
              <a:gd name="connsiteY243" fmla="*/ 422120 h 844368"/>
              <a:gd name="connsiteX244" fmla="*/ 774398 w 1149908"/>
              <a:gd name="connsiteY244" fmla="*/ 442242 h 844368"/>
              <a:gd name="connsiteX245" fmla="*/ 844127 w 1149908"/>
              <a:gd name="connsiteY245" fmla="*/ 443611 h 844368"/>
              <a:gd name="connsiteX246" fmla="*/ 822632 w 1149908"/>
              <a:gd name="connsiteY246" fmla="*/ 422121 h 844368"/>
              <a:gd name="connsiteX247" fmla="*/ 844127 w 1149908"/>
              <a:gd name="connsiteY247" fmla="*/ 400631 h 844368"/>
              <a:gd name="connsiteX248" fmla="*/ 865622 w 1149908"/>
              <a:gd name="connsiteY248" fmla="*/ 422121 h 844368"/>
              <a:gd name="connsiteX249" fmla="*/ 844127 w 1149908"/>
              <a:gd name="connsiteY249" fmla="*/ 443611 h 844368"/>
              <a:gd name="connsiteX250" fmla="*/ 913978 w 1149908"/>
              <a:gd name="connsiteY250" fmla="*/ 444860 h 844368"/>
              <a:gd name="connsiteX251" fmla="*/ 891233 w 1149908"/>
              <a:gd name="connsiteY251" fmla="*/ 422120 h 844368"/>
              <a:gd name="connsiteX252" fmla="*/ 913978 w 1149908"/>
              <a:gd name="connsiteY252" fmla="*/ 399380 h 844368"/>
              <a:gd name="connsiteX253" fmla="*/ 936723 w 1149908"/>
              <a:gd name="connsiteY253" fmla="*/ 422120 h 844368"/>
              <a:gd name="connsiteX254" fmla="*/ 913978 w 1149908"/>
              <a:gd name="connsiteY254" fmla="*/ 444860 h 844368"/>
              <a:gd name="connsiteX255" fmla="*/ 983839 w 1149908"/>
              <a:gd name="connsiteY255" fmla="*/ 445991 h 844368"/>
              <a:gd name="connsiteX256" fmla="*/ 959973 w 1149908"/>
              <a:gd name="connsiteY256" fmla="*/ 422120 h 844368"/>
              <a:gd name="connsiteX257" fmla="*/ 983839 w 1149908"/>
              <a:gd name="connsiteY257" fmla="*/ 398249 h 844368"/>
              <a:gd name="connsiteX258" fmla="*/ 1007705 w 1149908"/>
              <a:gd name="connsiteY258" fmla="*/ 422120 h 844368"/>
              <a:gd name="connsiteX259" fmla="*/ 983839 w 1149908"/>
              <a:gd name="connsiteY259" fmla="*/ 445991 h 844368"/>
              <a:gd name="connsiteX260" fmla="*/ 1053691 w 1149908"/>
              <a:gd name="connsiteY260" fmla="*/ 447242 h 844368"/>
              <a:gd name="connsiteX261" fmla="*/ 1028575 w 1149908"/>
              <a:gd name="connsiteY261" fmla="*/ 422121 h 844368"/>
              <a:gd name="connsiteX262" fmla="*/ 1053691 w 1149908"/>
              <a:gd name="connsiteY262" fmla="*/ 397000 h 844368"/>
              <a:gd name="connsiteX263" fmla="*/ 1078807 w 1149908"/>
              <a:gd name="connsiteY263" fmla="*/ 422121 h 844368"/>
              <a:gd name="connsiteX264" fmla="*/ 1053691 w 1149908"/>
              <a:gd name="connsiteY264" fmla="*/ 447242 h 844368"/>
              <a:gd name="connsiteX265" fmla="*/ 1123419 w 1149908"/>
              <a:gd name="connsiteY265" fmla="*/ 448609 h 844368"/>
              <a:gd name="connsiteX266" fmla="*/ 1096930 w 1149908"/>
              <a:gd name="connsiteY266" fmla="*/ 422120 h 844368"/>
              <a:gd name="connsiteX267" fmla="*/ 1123419 w 1149908"/>
              <a:gd name="connsiteY267" fmla="*/ 395631 h 844368"/>
              <a:gd name="connsiteX268" fmla="*/ 1149908 w 1149908"/>
              <a:gd name="connsiteY268" fmla="*/ 422120 h 844368"/>
              <a:gd name="connsiteX269" fmla="*/ 1123419 w 1149908"/>
              <a:gd name="connsiteY269" fmla="*/ 448609 h 844368"/>
              <a:gd name="connsiteX270" fmla="*/ 6376 w 1149908"/>
              <a:gd name="connsiteY270" fmla="*/ 508847 h 844368"/>
              <a:gd name="connsiteX271" fmla="*/ 0 w 1149908"/>
              <a:gd name="connsiteY271" fmla="*/ 502476 h 844368"/>
              <a:gd name="connsiteX272" fmla="*/ 6376 w 1149908"/>
              <a:gd name="connsiteY272" fmla="*/ 496105 h 844368"/>
              <a:gd name="connsiteX273" fmla="*/ 12752 w 1149908"/>
              <a:gd name="connsiteY273" fmla="*/ 502476 h 844368"/>
              <a:gd name="connsiteX274" fmla="*/ 6376 w 1149908"/>
              <a:gd name="connsiteY274" fmla="*/ 508847 h 844368"/>
              <a:gd name="connsiteX275" fmla="*/ 76228 w 1149908"/>
              <a:gd name="connsiteY275" fmla="*/ 510097 h 844368"/>
              <a:gd name="connsiteX276" fmla="*/ 68602 w 1149908"/>
              <a:gd name="connsiteY276" fmla="*/ 502471 h 844368"/>
              <a:gd name="connsiteX277" fmla="*/ 76228 w 1149908"/>
              <a:gd name="connsiteY277" fmla="*/ 494845 h 844368"/>
              <a:gd name="connsiteX278" fmla="*/ 83854 w 1149908"/>
              <a:gd name="connsiteY278" fmla="*/ 502471 h 844368"/>
              <a:gd name="connsiteX279" fmla="*/ 76228 w 1149908"/>
              <a:gd name="connsiteY279" fmla="*/ 510097 h 844368"/>
              <a:gd name="connsiteX280" fmla="*/ 145956 w 1149908"/>
              <a:gd name="connsiteY280" fmla="*/ 511347 h 844368"/>
              <a:gd name="connsiteX281" fmla="*/ 137085 w 1149908"/>
              <a:gd name="connsiteY281" fmla="*/ 502476 h 844368"/>
              <a:gd name="connsiteX282" fmla="*/ 145956 w 1149908"/>
              <a:gd name="connsiteY282" fmla="*/ 493605 h 844368"/>
              <a:gd name="connsiteX283" fmla="*/ 154827 w 1149908"/>
              <a:gd name="connsiteY283" fmla="*/ 502476 h 844368"/>
              <a:gd name="connsiteX284" fmla="*/ 145956 w 1149908"/>
              <a:gd name="connsiteY284" fmla="*/ 511347 h 844368"/>
              <a:gd name="connsiteX285" fmla="*/ 215812 w 1149908"/>
              <a:gd name="connsiteY285" fmla="*/ 512595 h 844368"/>
              <a:gd name="connsiteX286" fmla="*/ 205687 w 1149908"/>
              <a:gd name="connsiteY286" fmla="*/ 502470 h 844368"/>
              <a:gd name="connsiteX287" fmla="*/ 215812 w 1149908"/>
              <a:gd name="connsiteY287" fmla="*/ 492345 h 844368"/>
              <a:gd name="connsiteX288" fmla="*/ 225937 w 1149908"/>
              <a:gd name="connsiteY288" fmla="*/ 502470 h 844368"/>
              <a:gd name="connsiteX289" fmla="*/ 215812 w 1149908"/>
              <a:gd name="connsiteY289" fmla="*/ 512595 h 844368"/>
              <a:gd name="connsiteX290" fmla="*/ 285669 w 1149908"/>
              <a:gd name="connsiteY290" fmla="*/ 513846 h 844368"/>
              <a:gd name="connsiteX291" fmla="*/ 274299 w 1149908"/>
              <a:gd name="connsiteY291" fmla="*/ 502476 h 844368"/>
              <a:gd name="connsiteX292" fmla="*/ 285669 w 1149908"/>
              <a:gd name="connsiteY292" fmla="*/ 491106 h 844368"/>
              <a:gd name="connsiteX293" fmla="*/ 297039 w 1149908"/>
              <a:gd name="connsiteY293" fmla="*/ 502476 h 844368"/>
              <a:gd name="connsiteX294" fmla="*/ 285669 w 1149908"/>
              <a:gd name="connsiteY294" fmla="*/ 513846 h 844368"/>
              <a:gd name="connsiteX295" fmla="*/ 355397 w 1149908"/>
              <a:gd name="connsiteY295" fmla="*/ 515223 h 844368"/>
              <a:gd name="connsiteX296" fmla="*/ 342654 w 1149908"/>
              <a:gd name="connsiteY296" fmla="*/ 502476 h 844368"/>
              <a:gd name="connsiteX297" fmla="*/ 355397 w 1149908"/>
              <a:gd name="connsiteY297" fmla="*/ 489729 h 844368"/>
              <a:gd name="connsiteX298" fmla="*/ 368140 w 1149908"/>
              <a:gd name="connsiteY298" fmla="*/ 502476 h 844368"/>
              <a:gd name="connsiteX299" fmla="*/ 355397 w 1149908"/>
              <a:gd name="connsiteY299" fmla="*/ 515223 h 844368"/>
              <a:gd name="connsiteX300" fmla="*/ 425253 w 1149908"/>
              <a:gd name="connsiteY300" fmla="*/ 516344 h 844368"/>
              <a:gd name="connsiteX301" fmla="*/ 411384 w 1149908"/>
              <a:gd name="connsiteY301" fmla="*/ 502475 h 844368"/>
              <a:gd name="connsiteX302" fmla="*/ 425253 w 1149908"/>
              <a:gd name="connsiteY302" fmla="*/ 488606 h 844368"/>
              <a:gd name="connsiteX303" fmla="*/ 439122 w 1149908"/>
              <a:gd name="connsiteY303" fmla="*/ 502475 h 844368"/>
              <a:gd name="connsiteX304" fmla="*/ 425253 w 1149908"/>
              <a:gd name="connsiteY304" fmla="*/ 516344 h 844368"/>
              <a:gd name="connsiteX305" fmla="*/ 495106 w 1149908"/>
              <a:gd name="connsiteY305" fmla="*/ 517595 h 844368"/>
              <a:gd name="connsiteX306" fmla="*/ 479987 w 1149908"/>
              <a:gd name="connsiteY306" fmla="*/ 502476 h 844368"/>
              <a:gd name="connsiteX307" fmla="*/ 495106 w 1149908"/>
              <a:gd name="connsiteY307" fmla="*/ 487357 h 844368"/>
              <a:gd name="connsiteX308" fmla="*/ 510225 w 1149908"/>
              <a:gd name="connsiteY308" fmla="*/ 502476 h 844368"/>
              <a:gd name="connsiteX309" fmla="*/ 495106 w 1149908"/>
              <a:gd name="connsiteY309" fmla="*/ 517595 h 844368"/>
              <a:gd name="connsiteX310" fmla="*/ 564961 w 1149908"/>
              <a:gd name="connsiteY310" fmla="*/ 518844 h 844368"/>
              <a:gd name="connsiteX311" fmla="*/ 548588 w 1149908"/>
              <a:gd name="connsiteY311" fmla="*/ 502471 h 844368"/>
              <a:gd name="connsiteX312" fmla="*/ 564961 w 1149908"/>
              <a:gd name="connsiteY312" fmla="*/ 486098 h 844368"/>
              <a:gd name="connsiteX313" fmla="*/ 581334 w 1149908"/>
              <a:gd name="connsiteY313" fmla="*/ 502471 h 844368"/>
              <a:gd name="connsiteX314" fmla="*/ 564961 w 1149908"/>
              <a:gd name="connsiteY314" fmla="*/ 518844 h 844368"/>
              <a:gd name="connsiteX315" fmla="*/ 634690 w 1149908"/>
              <a:gd name="connsiteY315" fmla="*/ 520221 h 844368"/>
              <a:gd name="connsiteX316" fmla="*/ 616944 w 1149908"/>
              <a:gd name="connsiteY316" fmla="*/ 502475 h 844368"/>
              <a:gd name="connsiteX317" fmla="*/ 634690 w 1149908"/>
              <a:gd name="connsiteY317" fmla="*/ 484729 h 844368"/>
              <a:gd name="connsiteX318" fmla="*/ 652436 w 1149908"/>
              <a:gd name="connsiteY318" fmla="*/ 502475 h 844368"/>
              <a:gd name="connsiteX319" fmla="*/ 634690 w 1149908"/>
              <a:gd name="connsiteY319" fmla="*/ 520221 h 844368"/>
              <a:gd name="connsiteX320" fmla="*/ 704542 w 1149908"/>
              <a:gd name="connsiteY320" fmla="*/ 521344 h 844368"/>
              <a:gd name="connsiteX321" fmla="*/ 685674 w 1149908"/>
              <a:gd name="connsiteY321" fmla="*/ 502471 h 844368"/>
              <a:gd name="connsiteX322" fmla="*/ 704542 w 1149908"/>
              <a:gd name="connsiteY322" fmla="*/ 483598 h 844368"/>
              <a:gd name="connsiteX323" fmla="*/ 723410 w 1149908"/>
              <a:gd name="connsiteY323" fmla="*/ 502471 h 844368"/>
              <a:gd name="connsiteX324" fmla="*/ 704542 w 1149908"/>
              <a:gd name="connsiteY324" fmla="*/ 521344 h 844368"/>
              <a:gd name="connsiteX325" fmla="*/ 774398 w 1149908"/>
              <a:gd name="connsiteY325" fmla="*/ 522592 h 844368"/>
              <a:gd name="connsiteX326" fmla="*/ 754276 w 1149908"/>
              <a:gd name="connsiteY326" fmla="*/ 502475 h 844368"/>
              <a:gd name="connsiteX327" fmla="*/ 774398 w 1149908"/>
              <a:gd name="connsiteY327" fmla="*/ 482358 h 844368"/>
              <a:gd name="connsiteX328" fmla="*/ 794520 w 1149908"/>
              <a:gd name="connsiteY328" fmla="*/ 502475 h 844368"/>
              <a:gd name="connsiteX329" fmla="*/ 774398 w 1149908"/>
              <a:gd name="connsiteY329" fmla="*/ 522592 h 844368"/>
              <a:gd name="connsiteX330" fmla="*/ 844127 w 1149908"/>
              <a:gd name="connsiteY330" fmla="*/ 523971 h 844368"/>
              <a:gd name="connsiteX331" fmla="*/ 822632 w 1149908"/>
              <a:gd name="connsiteY331" fmla="*/ 502476 h 844368"/>
              <a:gd name="connsiteX332" fmla="*/ 844127 w 1149908"/>
              <a:gd name="connsiteY332" fmla="*/ 480981 h 844368"/>
              <a:gd name="connsiteX333" fmla="*/ 865622 w 1149908"/>
              <a:gd name="connsiteY333" fmla="*/ 502476 h 844368"/>
              <a:gd name="connsiteX334" fmla="*/ 844127 w 1149908"/>
              <a:gd name="connsiteY334" fmla="*/ 523971 h 844368"/>
              <a:gd name="connsiteX335" fmla="*/ 913978 w 1149908"/>
              <a:gd name="connsiteY335" fmla="*/ 525221 h 844368"/>
              <a:gd name="connsiteX336" fmla="*/ 891233 w 1149908"/>
              <a:gd name="connsiteY336" fmla="*/ 502476 h 844368"/>
              <a:gd name="connsiteX337" fmla="*/ 913978 w 1149908"/>
              <a:gd name="connsiteY337" fmla="*/ 479731 h 844368"/>
              <a:gd name="connsiteX338" fmla="*/ 936723 w 1149908"/>
              <a:gd name="connsiteY338" fmla="*/ 502476 h 844368"/>
              <a:gd name="connsiteX339" fmla="*/ 913978 w 1149908"/>
              <a:gd name="connsiteY339" fmla="*/ 525221 h 844368"/>
              <a:gd name="connsiteX340" fmla="*/ 983839 w 1149908"/>
              <a:gd name="connsiteY340" fmla="*/ 526341 h 844368"/>
              <a:gd name="connsiteX341" fmla="*/ 959973 w 1149908"/>
              <a:gd name="connsiteY341" fmla="*/ 502470 h 844368"/>
              <a:gd name="connsiteX342" fmla="*/ 983839 w 1149908"/>
              <a:gd name="connsiteY342" fmla="*/ 478599 h 844368"/>
              <a:gd name="connsiteX343" fmla="*/ 1007705 w 1149908"/>
              <a:gd name="connsiteY343" fmla="*/ 502470 h 844368"/>
              <a:gd name="connsiteX344" fmla="*/ 983839 w 1149908"/>
              <a:gd name="connsiteY344" fmla="*/ 526341 h 844368"/>
              <a:gd name="connsiteX345" fmla="*/ 1053691 w 1149908"/>
              <a:gd name="connsiteY345" fmla="*/ 527592 h 844368"/>
              <a:gd name="connsiteX346" fmla="*/ 1028575 w 1149908"/>
              <a:gd name="connsiteY346" fmla="*/ 502471 h 844368"/>
              <a:gd name="connsiteX347" fmla="*/ 1053691 w 1149908"/>
              <a:gd name="connsiteY347" fmla="*/ 477350 h 844368"/>
              <a:gd name="connsiteX348" fmla="*/ 1078807 w 1149908"/>
              <a:gd name="connsiteY348" fmla="*/ 502471 h 844368"/>
              <a:gd name="connsiteX349" fmla="*/ 1053691 w 1149908"/>
              <a:gd name="connsiteY349" fmla="*/ 527592 h 844368"/>
              <a:gd name="connsiteX350" fmla="*/ 6376 w 1149908"/>
              <a:gd name="connsiteY350" fmla="*/ 589325 h 844368"/>
              <a:gd name="connsiteX351" fmla="*/ 0 w 1149908"/>
              <a:gd name="connsiteY351" fmla="*/ 582949 h 844368"/>
              <a:gd name="connsiteX352" fmla="*/ 6376 w 1149908"/>
              <a:gd name="connsiteY352" fmla="*/ 576573 h 844368"/>
              <a:gd name="connsiteX353" fmla="*/ 12752 w 1149908"/>
              <a:gd name="connsiteY353" fmla="*/ 582949 h 844368"/>
              <a:gd name="connsiteX354" fmla="*/ 6376 w 1149908"/>
              <a:gd name="connsiteY354" fmla="*/ 589325 h 844368"/>
              <a:gd name="connsiteX355" fmla="*/ 76228 w 1149908"/>
              <a:gd name="connsiteY355" fmla="*/ 590575 h 844368"/>
              <a:gd name="connsiteX356" fmla="*/ 68602 w 1149908"/>
              <a:gd name="connsiteY356" fmla="*/ 582949 h 844368"/>
              <a:gd name="connsiteX357" fmla="*/ 76228 w 1149908"/>
              <a:gd name="connsiteY357" fmla="*/ 575323 h 844368"/>
              <a:gd name="connsiteX358" fmla="*/ 83854 w 1149908"/>
              <a:gd name="connsiteY358" fmla="*/ 582949 h 844368"/>
              <a:gd name="connsiteX359" fmla="*/ 76228 w 1149908"/>
              <a:gd name="connsiteY359" fmla="*/ 590575 h 844368"/>
              <a:gd name="connsiteX360" fmla="*/ 145956 w 1149908"/>
              <a:gd name="connsiteY360" fmla="*/ 591825 h 844368"/>
              <a:gd name="connsiteX361" fmla="*/ 137085 w 1149908"/>
              <a:gd name="connsiteY361" fmla="*/ 582949 h 844368"/>
              <a:gd name="connsiteX362" fmla="*/ 145956 w 1149908"/>
              <a:gd name="connsiteY362" fmla="*/ 574073 h 844368"/>
              <a:gd name="connsiteX363" fmla="*/ 154827 w 1149908"/>
              <a:gd name="connsiteY363" fmla="*/ 582949 h 844368"/>
              <a:gd name="connsiteX364" fmla="*/ 145956 w 1149908"/>
              <a:gd name="connsiteY364" fmla="*/ 591825 h 844368"/>
              <a:gd name="connsiteX365" fmla="*/ 215812 w 1149908"/>
              <a:gd name="connsiteY365" fmla="*/ 593074 h 844368"/>
              <a:gd name="connsiteX366" fmla="*/ 205687 w 1149908"/>
              <a:gd name="connsiteY366" fmla="*/ 582949 h 844368"/>
              <a:gd name="connsiteX367" fmla="*/ 215812 w 1149908"/>
              <a:gd name="connsiteY367" fmla="*/ 572824 h 844368"/>
              <a:gd name="connsiteX368" fmla="*/ 225937 w 1149908"/>
              <a:gd name="connsiteY368" fmla="*/ 582949 h 844368"/>
              <a:gd name="connsiteX369" fmla="*/ 215812 w 1149908"/>
              <a:gd name="connsiteY369" fmla="*/ 593074 h 844368"/>
              <a:gd name="connsiteX370" fmla="*/ 285669 w 1149908"/>
              <a:gd name="connsiteY370" fmla="*/ 594324 h 844368"/>
              <a:gd name="connsiteX371" fmla="*/ 274299 w 1149908"/>
              <a:gd name="connsiteY371" fmla="*/ 582949 h 844368"/>
              <a:gd name="connsiteX372" fmla="*/ 285669 w 1149908"/>
              <a:gd name="connsiteY372" fmla="*/ 571574 h 844368"/>
              <a:gd name="connsiteX373" fmla="*/ 297039 w 1149908"/>
              <a:gd name="connsiteY373" fmla="*/ 582949 h 844368"/>
              <a:gd name="connsiteX374" fmla="*/ 285669 w 1149908"/>
              <a:gd name="connsiteY374" fmla="*/ 594324 h 844368"/>
              <a:gd name="connsiteX375" fmla="*/ 355397 w 1149908"/>
              <a:gd name="connsiteY375" fmla="*/ 595692 h 844368"/>
              <a:gd name="connsiteX376" fmla="*/ 342654 w 1149908"/>
              <a:gd name="connsiteY376" fmla="*/ 582949 h 844368"/>
              <a:gd name="connsiteX377" fmla="*/ 355397 w 1149908"/>
              <a:gd name="connsiteY377" fmla="*/ 570206 h 844368"/>
              <a:gd name="connsiteX378" fmla="*/ 368140 w 1149908"/>
              <a:gd name="connsiteY378" fmla="*/ 582949 h 844368"/>
              <a:gd name="connsiteX379" fmla="*/ 355397 w 1149908"/>
              <a:gd name="connsiteY379" fmla="*/ 595692 h 844368"/>
              <a:gd name="connsiteX380" fmla="*/ 425253 w 1149908"/>
              <a:gd name="connsiteY380" fmla="*/ 596823 h 844368"/>
              <a:gd name="connsiteX381" fmla="*/ 411384 w 1149908"/>
              <a:gd name="connsiteY381" fmla="*/ 582949 h 844368"/>
              <a:gd name="connsiteX382" fmla="*/ 425253 w 1149908"/>
              <a:gd name="connsiteY382" fmla="*/ 569075 h 844368"/>
              <a:gd name="connsiteX383" fmla="*/ 439122 w 1149908"/>
              <a:gd name="connsiteY383" fmla="*/ 582949 h 844368"/>
              <a:gd name="connsiteX384" fmla="*/ 425253 w 1149908"/>
              <a:gd name="connsiteY384" fmla="*/ 596823 h 844368"/>
              <a:gd name="connsiteX385" fmla="*/ 495106 w 1149908"/>
              <a:gd name="connsiteY385" fmla="*/ 598073 h 844368"/>
              <a:gd name="connsiteX386" fmla="*/ 479987 w 1149908"/>
              <a:gd name="connsiteY386" fmla="*/ 582949 h 844368"/>
              <a:gd name="connsiteX387" fmla="*/ 495106 w 1149908"/>
              <a:gd name="connsiteY387" fmla="*/ 567825 h 844368"/>
              <a:gd name="connsiteX388" fmla="*/ 510225 w 1149908"/>
              <a:gd name="connsiteY388" fmla="*/ 582949 h 844368"/>
              <a:gd name="connsiteX389" fmla="*/ 495106 w 1149908"/>
              <a:gd name="connsiteY389" fmla="*/ 598073 h 844368"/>
              <a:gd name="connsiteX390" fmla="*/ 564961 w 1149908"/>
              <a:gd name="connsiteY390" fmla="*/ 599322 h 844368"/>
              <a:gd name="connsiteX391" fmla="*/ 548588 w 1149908"/>
              <a:gd name="connsiteY391" fmla="*/ 582949 h 844368"/>
              <a:gd name="connsiteX392" fmla="*/ 564961 w 1149908"/>
              <a:gd name="connsiteY392" fmla="*/ 566576 h 844368"/>
              <a:gd name="connsiteX393" fmla="*/ 581334 w 1149908"/>
              <a:gd name="connsiteY393" fmla="*/ 582949 h 844368"/>
              <a:gd name="connsiteX394" fmla="*/ 564961 w 1149908"/>
              <a:gd name="connsiteY394" fmla="*/ 599322 h 844368"/>
              <a:gd name="connsiteX395" fmla="*/ 634690 w 1149908"/>
              <a:gd name="connsiteY395" fmla="*/ 600690 h 844368"/>
              <a:gd name="connsiteX396" fmla="*/ 616944 w 1149908"/>
              <a:gd name="connsiteY396" fmla="*/ 582949 h 844368"/>
              <a:gd name="connsiteX397" fmla="*/ 634690 w 1149908"/>
              <a:gd name="connsiteY397" fmla="*/ 565208 h 844368"/>
              <a:gd name="connsiteX398" fmla="*/ 652436 w 1149908"/>
              <a:gd name="connsiteY398" fmla="*/ 582949 h 844368"/>
              <a:gd name="connsiteX399" fmla="*/ 634690 w 1149908"/>
              <a:gd name="connsiteY399" fmla="*/ 600690 h 844368"/>
              <a:gd name="connsiteX400" fmla="*/ 704542 w 1149908"/>
              <a:gd name="connsiteY400" fmla="*/ 601822 h 844368"/>
              <a:gd name="connsiteX401" fmla="*/ 685674 w 1149908"/>
              <a:gd name="connsiteY401" fmla="*/ 582949 h 844368"/>
              <a:gd name="connsiteX402" fmla="*/ 704542 w 1149908"/>
              <a:gd name="connsiteY402" fmla="*/ 564076 h 844368"/>
              <a:gd name="connsiteX403" fmla="*/ 723410 w 1149908"/>
              <a:gd name="connsiteY403" fmla="*/ 582949 h 844368"/>
              <a:gd name="connsiteX404" fmla="*/ 704542 w 1149908"/>
              <a:gd name="connsiteY404" fmla="*/ 601822 h 844368"/>
              <a:gd name="connsiteX405" fmla="*/ 774398 w 1149908"/>
              <a:gd name="connsiteY405" fmla="*/ 603071 h 844368"/>
              <a:gd name="connsiteX406" fmla="*/ 754276 w 1149908"/>
              <a:gd name="connsiteY406" fmla="*/ 582949 h 844368"/>
              <a:gd name="connsiteX407" fmla="*/ 774398 w 1149908"/>
              <a:gd name="connsiteY407" fmla="*/ 562827 h 844368"/>
              <a:gd name="connsiteX408" fmla="*/ 794520 w 1149908"/>
              <a:gd name="connsiteY408" fmla="*/ 582949 h 844368"/>
              <a:gd name="connsiteX409" fmla="*/ 774398 w 1149908"/>
              <a:gd name="connsiteY409" fmla="*/ 603071 h 844368"/>
              <a:gd name="connsiteX410" fmla="*/ 844127 w 1149908"/>
              <a:gd name="connsiteY410" fmla="*/ 604440 h 844368"/>
              <a:gd name="connsiteX411" fmla="*/ 822632 w 1149908"/>
              <a:gd name="connsiteY411" fmla="*/ 582950 h 844368"/>
              <a:gd name="connsiteX412" fmla="*/ 844127 w 1149908"/>
              <a:gd name="connsiteY412" fmla="*/ 561460 h 844368"/>
              <a:gd name="connsiteX413" fmla="*/ 865622 w 1149908"/>
              <a:gd name="connsiteY413" fmla="*/ 582950 h 844368"/>
              <a:gd name="connsiteX414" fmla="*/ 844127 w 1149908"/>
              <a:gd name="connsiteY414" fmla="*/ 604440 h 844368"/>
              <a:gd name="connsiteX415" fmla="*/ 913978 w 1149908"/>
              <a:gd name="connsiteY415" fmla="*/ 605689 h 844368"/>
              <a:gd name="connsiteX416" fmla="*/ 891233 w 1149908"/>
              <a:gd name="connsiteY416" fmla="*/ 582949 h 844368"/>
              <a:gd name="connsiteX417" fmla="*/ 913978 w 1149908"/>
              <a:gd name="connsiteY417" fmla="*/ 560209 h 844368"/>
              <a:gd name="connsiteX418" fmla="*/ 936723 w 1149908"/>
              <a:gd name="connsiteY418" fmla="*/ 582949 h 844368"/>
              <a:gd name="connsiteX419" fmla="*/ 913978 w 1149908"/>
              <a:gd name="connsiteY419" fmla="*/ 605689 h 844368"/>
              <a:gd name="connsiteX420" fmla="*/ 983839 w 1149908"/>
              <a:gd name="connsiteY420" fmla="*/ 606820 h 844368"/>
              <a:gd name="connsiteX421" fmla="*/ 959973 w 1149908"/>
              <a:gd name="connsiteY421" fmla="*/ 582949 h 844368"/>
              <a:gd name="connsiteX422" fmla="*/ 983839 w 1149908"/>
              <a:gd name="connsiteY422" fmla="*/ 559078 h 844368"/>
              <a:gd name="connsiteX423" fmla="*/ 1007705 w 1149908"/>
              <a:gd name="connsiteY423" fmla="*/ 582949 h 844368"/>
              <a:gd name="connsiteX424" fmla="*/ 983839 w 1149908"/>
              <a:gd name="connsiteY424" fmla="*/ 606820 h 844368"/>
              <a:gd name="connsiteX425" fmla="*/ 774398 w 1149908"/>
              <a:gd name="connsiteY425" fmla="*/ 683421 h 844368"/>
              <a:gd name="connsiteX426" fmla="*/ 754276 w 1149908"/>
              <a:gd name="connsiteY426" fmla="*/ 663299 h 844368"/>
              <a:gd name="connsiteX427" fmla="*/ 774398 w 1149908"/>
              <a:gd name="connsiteY427" fmla="*/ 643177 h 844368"/>
              <a:gd name="connsiteX428" fmla="*/ 794520 w 1149908"/>
              <a:gd name="connsiteY428" fmla="*/ 663299 h 844368"/>
              <a:gd name="connsiteX429" fmla="*/ 774398 w 1149908"/>
              <a:gd name="connsiteY429" fmla="*/ 683421 h 844368"/>
              <a:gd name="connsiteX430" fmla="*/ 844127 w 1149908"/>
              <a:gd name="connsiteY430" fmla="*/ 684790 h 844368"/>
              <a:gd name="connsiteX431" fmla="*/ 822632 w 1149908"/>
              <a:gd name="connsiteY431" fmla="*/ 663300 h 844368"/>
              <a:gd name="connsiteX432" fmla="*/ 844127 w 1149908"/>
              <a:gd name="connsiteY432" fmla="*/ 641810 h 844368"/>
              <a:gd name="connsiteX433" fmla="*/ 865622 w 1149908"/>
              <a:gd name="connsiteY433" fmla="*/ 663300 h 844368"/>
              <a:gd name="connsiteX434" fmla="*/ 844127 w 1149908"/>
              <a:gd name="connsiteY434" fmla="*/ 684790 h 844368"/>
              <a:gd name="connsiteX435" fmla="*/ 913978 w 1149908"/>
              <a:gd name="connsiteY435" fmla="*/ 686040 h 844368"/>
              <a:gd name="connsiteX436" fmla="*/ 891233 w 1149908"/>
              <a:gd name="connsiteY436" fmla="*/ 663300 h 844368"/>
              <a:gd name="connsiteX437" fmla="*/ 913978 w 1149908"/>
              <a:gd name="connsiteY437" fmla="*/ 640560 h 844368"/>
              <a:gd name="connsiteX438" fmla="*/ 936723 w 1149908"/>
              <a:gd name="connsiteY438" fmla="*/ 663300 h 844368"/>
              <a:gd name="connsiteX439" fmla="*/ 913978 w 1149908"/>
              <a:gd name="connsiteY439" fmla="*/ 686040 h 844368"/>
              <a:gd name="connsiteX440" fmla="*/ 774398 w 1149908"/>
              <a:gd name="connsiteY440" fmla="*/ 763900 h 844368"/>
              <a:gd name="connsiteX441" fmla="*/ 754276 w 1149908"/>
              <a:gd name="connsiteY441" fmla="*/ 743778 h 844368"/>
              <a:gd name="connsiteX442" fmla="*/ 774398 w 1149908"/>
              <a:gd name="connsiteY442" fmla="*/ 723656 h 844368"/>
              <a:gd name="connsiteX443" fmla="*/ 794520 w 1149908"/>
              <a:gd name="connsiteY443" fmla="*/ 743778 h 844368"/>
              <a:gd name="connsiteX444" fmla="*/ 774398 w 1149908"/>
              <a:gd name="connsiteY444" fmla="*/ 763900 h 844368"/>
              <a:gd name="connsiteX445" fmla="*/ 844127 w 1149908"/>
              <a:gd name="connsiteY445" fmla="*/ 765268 h 844368"/>
              <a:gd name="connsiteX446" fmla="*/ 822632 w 1149908"/>
              <a:gd name="connsiteY446" fmla="*/ 743773 h 844368"/>
              <a:gd name="connsiteX447" fmla="*/ 844127 w 1149908"/>
              <a:gd name="connsiteY447" fmla="*/ 722278 h 844368"/>
              <a:gd name="connsiteX448" fmla="*/ 865622 w 1149908"/>
              <a:gd name="connsiteY448" fmla="*/ 743773 h 844368"/>
              <a:gd name="connsiteX449" fmla="*/ 844127 w 1149908"/>
              <a:gd name="connsiteY449" fmla="*/ 765268 h 844368"/>
              <a:gd name="connsiteX450" fmla="*/ 774398 w 1149908"/>
              <a:gd name="connsiteY450" fmla="*/ 844368 h 844368"/>
              <a:gd name="connsiteX451" fmla="*/ 754276 w 1149908"/>
              <a:gd name="connsiteY451" fmla="*/ 824251 h 844368"/>
              <a:gd name="connsiteX452" fmla="*/ 774398 w 1149908"/>
              <a:gd name="connsiteY452" fmla="*/ 804134 h 844368"/>
              <a:gd name="connsiteX453" fmla="*/ 794520 w 1149908"/>
              <a:gd name="connsiteY453" fmla="*/ 824251 h 844368"/>
              <a:gd name="connsiteX454" fmla="*/ 774398 w 1149908"/>
              <a:gd name="connsiteY454" fmla="*/ 844368 h 844368"/>
            </a:gdLst>
            <a:ahLst/>
            <a:cxnLst/>
            <a:rect l="l" t="t" r="r" b="b"/>
            <a:pathLst>
              <a:path w="1149908" h="844368">
                <a:moveTo>
                  <a:pt x="774398" y="40234"/>
                </a:moveTo>
                <a:cubicBezTo>
                  <a:pt x="763285" y="40234"/>
                  <a:pt x="754276" y="31227"/>
                  <a:pt x="754276" y="20117"/>
                </a:cubicBezTo>
                <a:cubicBezTo>
                  <a:pt x="754276" y="9007"/>
                  <a:pt x="763285" y="0"/>
                  <a:pt x="774398" y="0"/>
                </a:cubicBezTo>
                <a:cubicBezTo>
                  <a:pt x="785511" y="0"/>
                  <a:pt x="794520" y="9007"/>
                  <a:pt x="794520" y="20117"/>
                </a:cubicBezTo>
                <a:cubicBezTo>
                  <a:pt x="794520" y="31227"/>
                  <a:pt x="785511" y="40234"/>
                  <a:pt x="774398" y="40234"/>
                </a:cubicBezTo>
                <a:close/>
                <a:moveTo>
                  <a:pt x="774398" y="120585"/>
                </a:moveTo>
                <a:cubicBezTo>
                  <a:pt x="763285" y="120585"/>
                  <a:pt x="754276" y="111578"/>
                  <a:pt x="754276" y="100468"/>
                </a:cubicBezTo>
                <a:cubicBezTo>
                  <a:pt x="754276" y="89358"/>
                  <a:pt x="763285" y="80351"/>
                  <a:pt x="774398" y="80351"/>
                </a:cubicBezTo>
                <a:cubicBezTo>
                  <a:pt x="785511" y="80351"/>
                  <a:pt x="794520" y="89358"/>
                  <a:pt x="794520" y="100468"/>
                </a:cubicBezTo>
                <a:cubicBezTo>
                  <a:pt x="794520" y="111578"/>
                  <a:pt x="785511" y="120585"/>
                  <a:pt x="774398" y="120585"/>
                </a:cubicBezTo>
                <a:close/>
                <a:moveTo>
                  <a:pt x="844127" y="121963"/>
                </a:moveTo>
                <a:cubicBezTo>
                  <a:pt x="832256" y="121963"/>
                  <a:pt x="822632" y="112339"/>
                  <a:pt x="822632" y="100468"/>
                </a:cubicBezTo>
                <a:cubicBezTo>
                  <a:pt x="822632" y="88597"/>
                  <a:pt x="832256" y="78973"/>
                  <a:pt x="844127" y="78973"/>
                </a:cubicBezTo>
                <a:cubicBezTo>
                  <a:pt x="855998" y="78973"/>
                  <a:pt x="865622" y="88597"/>
                  <a:pt x="865622" y="100468"/>
                </a:cubicBezTo>
                <a:cubicBezTo>
                  <a:pt x="865622" y="112339"/>
                  <a:pt x="855998" y="121963"/>
                  <a:pt x="844127" y="121963"/>
                </a:cubicBezTo>
                <a:close/>
                <a:moveTo>
                  <a:pt x="774398" y="200935"/>
                </a:moveTo>
                <a:cubicBezTo>
                  <a:pt x="763285" y="200935"/>
                  <a:pt x="754276" y="191928"/>
                  <a:pt x="754276" y="180818"/>
                </a:cubicBezTo>
                <a:cubicBezTo>
                  <a:pt x="754276" y="169708"/>
                  <a:pt x="763285" y="160701"/>
                  <a:pt x="774398" y="160701"/>
                </a:cubicBezTo>
                <a:cubicBezTo>
                  <a:pt x="785511" y="160701"/>
                  <a:pt x="794520" y="169708"/>
                  <a:pt x="794520" y="180818"/>
                </a:cubicBezTo>
                <a:cubicBezTo>
                  <a:pt x="794520" y="191928"/>
                  <a:pt x="785511" y="200935"/>
                  <a:pt x="774398" y="200935"/>
                </a:cubicBezTo>
                <a:close/>
                <a:moveTo>
                  <a:pt x="844127" y="202314"/>
                </a:moveTo>
                <a:cubicBezTo>
                  <a:pt x="832256" y="202314"/>
                  <a:pt x="822632" y="192690"/>
                  <a:pt x="822632" y="180819"/>
                </a:cubicBezTo>
                <a:cubicBezTo>
                  <a:pt x="822632" y="168948"/>
                  <a:pt x="832256" y="159324"/>
                  <a:pt x="844127" y="159324"/>
                </a:cubicBezTo>
                <a:cubicBezTo>
                  <a:pt x="855998" y="159324"/>
                  <a:pt x="865622" y="168948"/>
                  <a:pt x="865622" y="180819"/>
                </a:cubicBezTo>
                <a:cubicBezTo>
                  <a:pt x="865622" y="192690"/>
                  <a:pt x="855998" y="202314"/>
                  <a:pt x="844127" y="202314"/>
                </a:cubicBezTo>
                <a:close/>
                <a:moveTo>
                  <a:pt x="913978" y="203563"/>
                </a:moveTo>
                <a:cubicBezTo>
                  <a:pt x="901416" y="203563"/>
                  <a:pt x="891233" y="193380"/>
                  <a:pt x="891233" y="180818"/>
                </a:cubicBezTo>
                <a:cubicBezTo>
                  <a:pt x="891233" y="168256"/>
                  <a:pt x="901416" y="158073"/>
                  <a:pt x="913978" y="158073"/>
                </a:cubicBezTo>
                <a:cubicBezTo>
                  <a:pt x="926540" y="158073"/>
                  <a:pt x="936723" y="168256"/>
                  <a:pt x="936723" y="180818"/>
                </a:cubicBezTo>
                <a:cubicBezTo>
                  <a:pt x="936723" y="193380"/>
                  <a:pt x="926540" y="203563"/>
                  <a:pt x="913978" y="203563"/>
                </a:cubicBezTo>
                <a:close/>
                <a:moveTo>
                  <a:pt x="6376" y="267667"/>
                </a:moveTo>
                <a:cubicBezTo>
                  <a:pt x="2855" y="267667"/>
                  <a:pt x="0" y="264812"/>
                  <a:pt x="0" y="261291"/>
                </a:cubicBezTo>
                <a:cubicBezTo>
                  <a:pt x="0" y="257770"/>
                  <a:pt x="2855" y="254915"/>
                  <a:pt x="6376" y="254915"/>
                </a:cubicBezTo>
                <a:cubicBezTo>
                  <a:pt x="9897" y="254915"/>
                  <a:pt x="12752" y="257770"/>
                  <a:pt x="12752" y="261291"/>
                </a:cubicBezTo>
                <a:cubicBezTo>
                  <a:pt x="12752" y="264812"/>
                  <a:pt x="9897" y="267667"/>
                  <a:pt x="6376" y="267667"/>
                </a:cubicBezTo>
                <a:close/>
                <a:moveTo>
                  <a:pt x="76228" y="268918"/>
                </a:moveTo>
                <a:cubicBezTo>
                  <a:pt x="72016" y="268918"/>
                  <a:pt x="68602" y="265504"/>
                  <a:pt x="68602" y="261292"/>
                </a:cubicBezTo>
                <a:cubicBezTo>
                  <a:pt x="68602" y="257080"/>
                  <a:pt x="72016" y="253666"/>
                  <a:pt x="76228" y="253666"/>
                </a:cubicBezTo>
                <a:cubicBezTo>
                  <a:pt x="80440" y="253666"/>
                  <a:pt x="83854" y="257080"/>
                  <a:pt x="83854" y="261292"/>
                </a:cubicBezTo>
                <a:cubicBezTo>
                  <a:pt x="83854" y="265504"/>
                  <a:pt x="80440" y="268918"/>
                  <a:pt x="76228" y="268918"/>
                </a:cubicBezTo>
                <a:close/>
                <a:moveTo>
                  <a:pt x="145956" y="270168"/>
                </a:moveTo>
                <a:cubicBezTo>
                  <a:pt x="141057" y="270168"/>
                  <a:pt x="137085" y="266196"/>
                  <a:pt x="137085" y="261297"/>
                </a:cubicBezTo>
                <a:cubicBezTo>
                  <a:pt x="137085" y="256398"/>
                  <a:pt x="141057" y="252426"/>
                  <a:pt x="145956" y="252426"/>
                </a:cubicBezTo>
                <a:cubicBezTo>
                  <a:pt x="150855" y="252426"/>
                  <a:pt x="154827" y="256398"/>
                  <a:pt x="154827" y="261297"/>
                </a:cubicBezTo>
                <a:cubicBezTo>
                  <a:pt x="154827" y="266196"/>
                  <a:pt x="150855" y="270168"/>
                  <a:pt x="145956" y="270168"/>
                </a:cubicBezTo>
                <a:close/>
                <a:moveTo>
                  <a:pt x="215812" y="271416"/>
                </a:moveTo>
                <a:cubicBezTo>
                  <a:pt x="210220" y="271416"/>
                  <a:pt x="205687" y="266885"/>
                  <a:pt x="205687" y="261296"/>
                </a:cubicBezTo>
                <a:cubicBezTo>
                  <a:pt x="205687" y="255707"/>
                  <a:pt x="210220" y="251176"/>
                  <a:pt x="215812" y="251176"/>
                </a:cubicBezTo>
                <a:cubicBezTo>
                  <a:pt x="221404" y="251176"/>
                  <a:pt x="225937" y="255707"/>
                  <a:pt x="225937" y="261296"/>
                </a:cubicBezTo>
                <a:cubicBezTo>
                  <a:pt x="225937" y="266885"/>
                  <a:pt x="221404" y="271416"/>
                  <a:pt x="215812" y="271416"/>
                </a:cubicBezTo>
                <a:close/>
                <a:moveTo>
                  <a:pt x="285669" y="272667"/>
                </a:moveTo>
                <a:cubicBezTo>
                  <a:pt x="279390" y="272667"/>
                  <a:pt x="274299" y="267576"/>
                  <a:pt x="274299" y="261297"/>
                </a:cubicBezTo>
                <a:cubicBezTo>
                  <a:pt x="274299" y="255018"/>
                  <a:pt x="279390" y="249927"/>
                  <a:pt x="285669" y="249927"/>
                </a:cubicBezTo>
                <a:cubicBezTo>
                  <a:pt x="291948" y="249927"/>
                  <a:pt x="297039" y="255018"/>
                  <a:pt x="297039" y="261297"/>
                </a:cubicBezTo>
                <a:cubicBezTo>
                  <a:pt x="297039" y="267576"/>
                  <a:pt x="291948" y="272667"/>
                  <a:pt x="285669" y="272667"/>
                </a:cubicBezTo>
                <a:close/>
                <a:moveTo>
                  <a:pt x="355397" y="274043"/>
                </a:moveTo>
                <a:cubicBezTo>
                  <a:pt x="348359" y="274043"/>
                  <a:pt x="342654" y="268336"/>
                  <a:pt x="342654" y="261296"/>
                </a:cubicBezTo>
                <a:cubicBezTo>
                  <a:pt x="342654" y="254256"/>
                  <a:pt x="348359" y="248549"/>
                  <a:pt x="355397" y="248549"/>
                </a:cubicBezTo>
                <a:cubicBezTo>
                  <a:pt x="362435" y="248549"/>
                  <a:pt x="368140" y="254256"/>
                  <a:pt x="368140" y="261296"/>
                </a:cubicBezTo>
                <a:cubicBezTo>
                  <a:pt x="368140" y="268336"/>
                  <a:pt x="362435" y="274043"/>
                  <a:pt x="355397" y="274043"/>
                </a:cubicBezTo>
                <a:close/>
                <a:moveTo>
                  <a:pt x="425253" y="275165"/>
                </a:moveTo>
                <a:cubicBezTo>
                  <a:pt x="417593" y="275165"/>
                  <a:pt x="411384" y="268953"/>
                  <a:pt x="411384" y="261291"/>
                </a:cubicBezTo>
                <a:cubicBezTo>
                  <a:pt x="411384" y="253629"/>
                  <a:pt x="417593" y="247417"/>
                  <a:pt x="425253" y="247417"/>
                </a:cubicBezTo>
                <a:cubicBezTo>
                  <a:pt x="432913" y="247417"/>
                  <a:pt x="439122" y="253629"/>
                  <a:pt x="439122" y="261291"/>
                </a:cubicBezTo>
                <a:cubicBezTo>
                  <a:pt x="439122" y="268953"/>
                  <a:pt x="432913" y="275165"/>
                  <a:pt x="425253" y="275165"/>
                </a:cubicBezTo>
                <a:close/>
                <a:moveTo>
                  <a:pt x="495106" y="276416"/>
                </a:moveTo>
                <a:cubicBezTo>
                  <a:pt x="486756" y="276416"/>
                  <a:pt x="479987" y="269645"/>
                  <a:pt x="479987" y="261292"/>
                </a:cubicBezTo>
                <a:cubicBezTo>
                  <a:pt x="479987" y="252939"/>
                  <a:pt x="486756" y="246168"/>
                  <a:pt x="495106" y="246168"/>
                </a:cubicBezTo>
                <a:cubicBezTo>
                  <a:pt x="503456" y="246168"/>
                  <a:pt x="510225" y="252939"/>
                  <a:pt x="510225" y="261292"/>
                </a:cubicBezTo>
                <a:cubicBezTo>
                  <a:pt x="510225" y="269645"/>
                  <a:pt x="503456" y="276416"/>
                  <a:pt x="495106" y="276416"/>
                </a:cubicBezTo>
                <a:close/>
                <a:moveTo>
                  <a:pt x="564961" y="277664"/>
                </a:moveTo>
                <a:cubicBezTo>
                  <a:pt x="555918" y="277664"/>
                  <a:pt x="548588" y="270334"/>
                  <a:pt x="548588" y="261291"/>
                </a:cubicBezTo>
                <a:cubicBezTo>
                  <a:pt x="548588" y="252248"/>
                  <a:pt x="555918" y="244918"/>
                  <a:pt x="564961" y="244918"/>
                </a:cubicBezTo>
                <a:cubicBezTo>
                  <a:pt x="574004" y="244918"/>
                  <a:pt x="581334" y="252248"/>
                  <a:pt x="581334" y="261291"/>
                </a:cubicBezTo>
                <a:cubicBezTo>
                  <a:pt x="581334" y="270334"/>
                  <a:pt x="574004" y="277664"/>
                  <a:pt x="564961" y="277664"/>
                </a:cubicBezTo>
                <a:close/>
                <a:moveTo>
                  <a:pt x="634690" y="279042"/>
                </a:moveTo>
                <a:cubicBezTo>
                  <a:pt x="624889" y="279042"/>
                  <a:pt x="616944" y="271097"/>
                  <a:pt x="616944" y="261296"/>
                </a:cubicBezTo>
                <a:cubicBezTo>
                  <a:pt x="616944" y="251495"/>
                  <a:pt x="624889" y="243550"/>
                  <a:pt x="634690" y="243550"/>
                </a:cubicBezTo>
                <a:cubicBezTo>
                  <a:pt x="644491" y="243550"/>
                  <a:pt x="652436" y="251495"/>
                  <a:pt x="652436" y="261296"/>
                </a:cubicBezTo>
                <a:cubicBezTo>
                  <a:pt x="652436" y="271097"/>
                  <a:pt x="644491" y="279042"/>
                  <a:pt x="634690" y="279042"/>
                </a:cubicBezTo>
                <a:close/>
                <a:moveTo>
                  <a:pt x="704542" y="280165"/>
                </a:moveTo>
                <a:cubicBezTo>
                  <a:pt x="694121" y="280165"/>
                  <a:pt x="685674" y="271718"/>
                  <a:pt x="685674" y="261297"/>
                </a:cubicBezTo>
                <a:cubicBezTo>
                  <a:pt x="685674" y="250876"/>
                  <a:pt x="694121" y="242429"/>
                  <a:pt x="704542" y="242429"/>
                </a:cubicBezTo>
                <a:cubicBezTo>
                  <a:pt x="714963" y="242429"/>
                  <a:pt x="723410" y="250876"/>
                  <a:pt x="723410" y="261297"/>
                </a:cubicBezTo>
                <a:cubicBezTo>
                  <a:pt x="723410" y="271718"/>
                  <a:pt x="714963" y="280165"/>
                  <a:pt x="704542" y="280165"/>
                </a:cubicBezTo>
                <a:close/>
                <a:moveTo>
                  <a:pt x="774398" y="281413"/>
                </a:moveTo>
                <a:cubicBezTo>
                  <a:pt x="763285" y="281413"/>
                  <a:pt x="754276" y="272406"/>
                  <a:pt x="754276" y="261296"/>
                </a:cubicBezTo>
                <a:cubicBezTo>
                  <a:pt x="754276" y="250186"/>
                  <a:pt x="763285" y="241179"/>
                  <a:pt x="774398" y="241179"/>
                </a:cubicBezTo>
                <a:cubicBezTo>
                  <a:pt x="785511" y="241179"/>
                  <a:pt x="794520" y="250186"/>
                  <a:pt x="794520" y="261296"/>
                </a:cubicBezTo>
                <a:cubicBezTo>
                  <a:pt x="794520" y="272406"/>
                  <a:pt x="785511" y="281413"/>
                  <a:pt x="774398" y="281413"/>
                </a:cubicBezTo>
                <a:close/>
                <a:moveTo>
                  <a:pt x="844127" y="282792"/>
                </a:moveTo>
                <a:cubicBezTo>
                  <a:pt x="832256" y="282792"/>
                  <a:pt x="822632" y="273168"/>
                  <a:pt x="822632" y="261297"/>
                </a:cubicBezTo>
                <a:cubicBezTo>
                  <a:pt x="822632" y="249426"/>
                  <a:pt x="832256" y="239802"/>
                  <a:pt x="844127" y="239802"/>
                </a:cubicBezTo>
                <a:cubicBezTo>
                  <a:pt x="855998" y="239802"/>
                  <a:pt x="865622" y="249426"/>
                  <a:pt x="865622" y="261297"/>
                </a:cubicBezTo>
                <a:cubicBezTo>
                  <a:pt x="865622" y="273168"/>
                  <a:pt x="855998" y="282792"/>
                  <a:pt x="844127" y="282792"/>
                </a:cubicBezTo>
                <a:close/>
                <a:moveTo>
                  <a:pt x="913978" y="284042"/>
                </a:moveTo>
                <a:cubicBezTo>
                  <a:pt x="901416" y="284042"/>
                  <a:pt x="891233" y="273859"/>
                  <a:pt x="891233" y="261297"/>
                </a:cubicBezTo>
                <a:cubicBezTo>
                  <a:pt x="891233" y="248735"/>
                  <a:pt x="901416" y="238552"/>
                  <a:pt x="913978" y="238552"/>
                </a:cubicBezTo>
                <a:cubicBezTo>
                  <a:pt x="926540" y="238552"/>
                  <a:pt x="936723" y="248735"/>
                  <a:pt x="936723" y="261297"/>
                </a:cubicBezTo>
                <a:cubicBezTo>
                  <a:pt x="936723" y="273859"/>
                  <a:pt x="926540" y="284042"/>
                  <a:pt x="913978" y="284042"/>
                </a:cubicBezTo>
                <a:close/>
                <a:moveTo>
                  <a:pt x="983839" y="285162"/>
                </a:moveTo>
                <a:cubicBezTo>
                  <a:pt x="970658" y="285162"/>
                  <a:pt x="959973" y="274475"/>
                  <a:pt x="959973" y="261291"/>
                </a:cubicBezTo>
                <a:cubicBezTo>
                  <a:pt x="959973" y="248107"/>
                  <a:pt x="970658" y="237420"/>
                  <a:pt x="983839" y="237420"/>
                </a:cubicBezTo>
                <a:cubicBezTo>
                  <a:pt x="997020" y="237420"/>
                  <a:pt x="1007705" y="248107"/>
                  <a:pt x="1007705" y="261291"/>
                </a:cubicBezTo>
                <a:cubicBezTo>
                  <a:pt x="1007705" y="274475"/>
                  <a:pt x="997020" y="285162"/>
                  <a:pt x="983839" y="285162"/>
                </a:cubicBezTo>
                <a:close/>
                <a:moveTo>
                  <a:pt x="6376" y="348018"/>
                </a:moveTo>
                <a:cubicBezTo>
                  <a:pt x="2855" y="348018"/>
                  <a:pt x="0" y="345166"/>
                  <a:pt x="0" y="341647"/>
                </a:cubicBezTo>
                <a:cubicBezTo>
                  <a:pt x="0" y="338128"/>
                  <a:pt x="2855" y="335276"/>
                  <a:pt x="6376" y="335276"/>
                </a:cubicBezTo>
                <a:cubicBezTo>
                  <a:pt x="9897" y="335276"/>
                  <a:pt x="12752" y="338128"/>
                  <a:pt x="12752" y="341647"/>
                </a:cubicBezTo>
                <a:cubicBezTo>
                  <a:pt x="12752" y="345166"/>
                  <a:pt x="9897" y="348018"/>
                  <a:pt x="6376" y="348018"/>
                </a:cubicBezTo>
                <a:close/>
                <a:moveTo>
                  <a:pt x="76228" y="349267"/>
                </a:moveTo>
                <a:cubicBezTo>
                  <a:pt x="72016" y="349267"/>
                  <a:pt x="68602" y="345855"/>
                  <a:pt x="68602" y="341646"/>
                </a:cubicBezTo>
                <a:cubicBezTo>
                  <a:pt x="68602" y="337437"/>
                  <a:pt x="72016" y="334025"/>
                  <a:pt x="76228" y="334025"/>
                </a:cubicBezTo>
                <a:cubicBezTo>
                  <a:pt x="80440" y="334025"/>
                  <a:pt x="83854" y="337437"/>
                  <a:pt x="83854" y="341646"/>
                </a:cubicBezTo>
                <a:cubicBezTo>
                  <a:pt x="83854" y="345855"/>
                  <a:pt x="80440" y="349267"/>
                  <a:pt x="76228" y="349267"/>
                </a:cubicBezTo>
                <a:close/>
                <a:moveTo>
                  <a:pt x="145956" y="350518"/>
                </a:moveTo>
                <a:cubicBezTo>
                  <a:pt x="141057" y="350518"/>
                  <a:pt x="137085" y="346546"/>
                  <a:pt x="137085" y="341647"/>
                </a:cubicBezTo>
                <a:cubicBezTo>
                  <a:pt x="137085" y="336748"/>
                  <a:pt x="141057" y="332776"/>
                  <a:pt x="145956" y="332776"/>
                </a:cubicBezTo>
                <a:cubicBezTo>
                  <a:pt x="150855" y="332776"/>
                  <a:pt x="154827" y="336748"/>
                  <a:pt x="154827" y="341647"/>
                </a:cubicBezTo>
                <a:cubicBezTo>
                  <a:pt x="154827" y="346546"/>
                  <a:pt x="150855" y="350518"/>
                  <a:pt x="145956" y="350518"/>
                </a:cubicBezTo>
                <a:close/>
                <a:moveTo>
                  <a:pt x="215812" y="351767"/>
                </a:moveTo>
                <a:cubicBezTo>
                  <a:pt x="210220" y="351767"/>
                  <a:pt x="205687" y="347236"/>
                  <a:pt x="205687" y="341647"/>
                </a:cubicBezTo>
                <a:cubicBezTo>
                  <a:pt x="205687" y="336058"/>
                  <a:pt x="210220" y="331527"/>
                  <a:pt x="215812" y="331527"/>
                </a:cubicBezTo>
                <a:cubicBezTo>
                  <a:pt x="221404" y="331527"/>
                  <a:pt x="225937" y="336058"/>
                  <a:pt x="225937" y="341647"/>
                </a:cubicBezTo>
                <a:cubicBezTo>
                  <a:pt x="225937" y="347236"/>
                  <a:pt x="221404" y="351767"/>
                  <a:pt x="215812" y="351767"/>
                </a:cubicBezTo>
                <a:close/>
                <a:moveTo>
                  <a:pt x="285669" y="353017"/>
                </a:moveTo>
                <a:cubicBezTo>
                  <a:pt x="279390" y="353017"/>
                  <a:pt x="274299" y="347926"/>
                  <a:pt x="274299" y="341647"/>
                </a:cubicBezTo>
                <a:cubicBezTo>
                  <a:pt x="274299" y="335368"/>
                  <a:pt x="279390" y="330277"/>
                  <a:pt x="285669" y="330277"/>
                </a:cubicBezTo>
                <a:cubicBezTo>
                  <a:pt x="291948" y="330277"/>
                  <a:pt x="297039" y="335368"/>
                  <a:pt x="297039" y="341647"/>
                </a:cubicBezTo>
                <a:cubicBezTo>
                  <a:pt x="297039" y="347926"/>
                  <a:pt x="291948" y="353017"/>
                  <a:pt x="285669" y="353017"/>
                </a:cubicBezTo>
                <a:close/>
                <a:moveTo>
                  <a:pt x="355397" y="354394"/>
                </a:moveTo>
                <a:cubicBezTo>
                  <a:pt x="348359" y="354394"/>
                  <a:pt x="342654" y="348687"/>
                  <a:pt x="342654" y="341647"/>
                </a:cubicBezTo>
                <a:cubicBezTo>
                  <a:pt x="342654" y="334607"/>
                  <a:pt x="348359" y="328900"/>
                  <a:pt x="355397" y="328900"/>
                </a:cubicBezTo>
                <a:cubicBezTo>
                  <a:pt x="362435" y="328900"/>
                  <a:pt x="368140" y="334607"/>
                  <a:pt x="368140" y="341647"/>
                </a:cubicBezTo>
                <a:cubicBezTo>
                  <a:pt x="368140" y="348687"/>
                  <a:pt x="362435" y="354394"/>
                  <a:pt x="355397" y="354394"/>
                </a:cubicBezTo>
                <a:close/>
                <a:moveTo>
                  <a:pt x="425253" y="355516"/>
                </a:moveTo>
                <a:cubicBezTo>
                  <a:pt x="417593" y="355516"/>
                  <a:pt x="411384" y="349307"/>
                  <a:pt x="411384" y="341647"/>
                </a:cubicBezTo>
                <a:cubicBezTo>
                  <a:pt x="411384" y="333987"/>
                  <a:pt x="417593" y="327778"/>
                  <a:pt x="425253" y="327778"/>
                </a:cubicBezTo>
                <a:cubicBezTo>
                  <a:pt x="432913" y="327778"/>
                  <a:pt x="439122" y="333987"/>
                  <a:pt x="439122" y="341647"/>
                </a:cubicBezTo>
                <a:cubicBezTo>
                  <a:pt x="439122" y="349307"/>
                  <a:pt x="432913" y="355516"/>
                  <a:pt x="425253" y="355516"/>
                </a:cubicBezTo>
                <a:close/>
                <a:moveTo>
                  <a:pt x="495106" y="356766"/>
                </a:moveTo>
                <a:cubicBezTo>
                  <a:pt x="486756" y="356766"/>
                  <a:pt x="479987" y="349997"/>
                  <a:pt x="479987" y="341647"/>
                </a:cubicBezTo>
                <a:cubicBezTo>
                  <a:pt x="479987" y="333297"/>
                  <a:pt x="486756" y="326528"/>
                  <a:pt x="495106" y="326528"/>
                </a:cubicBezTo>
                <a:cubicBezTo>
                  <a:pt x="503456" y="326528"/>
                  <a:pt x="510225" y="333297"/>
                  <a:pt x="510225" y="341647"/>
                </a:cubicBezTo>
                <a:cubicBezTo>
                  <a:pt x="510225" y="349997"/>
                  <a:pt x="503456" y="356766"/>
                  <a:pt x="495106" y="356766"/>
                </a:cubicBezTo>
                <a:close/>
                <a:moveTo>
                  <a:pt x="564961" y="358015"/>
                </a:moveTo>
                <a:cubicBezTo>
                  <a:pt x="555918" y="358015"/>
                  <a:pt x="548588" y="350687"/>
                  <a:pt x="548588" y="341647"/>
                </a:cubicBezTo>
                <a:cubicBezTo>
                  <a:pt x="548588" y="332607"/>
                  <a:pt x="555918" y="325279"/>
                  <a:pt x="564961" y="325279"/>
                </a:cubicBezTo>
                <a:cubicBezTo>
                  <a:pt x="574004" y="325279"/>
                  <a:pt x="581334" y="332607"/>
                  <a:pt x="581334" y="341647"/>
                </a:cubicBezTo>
                <a:cubicBezTo>
                  <a:pt x="581334" y="350687"/>
                  <a:pt x="574004" y="358015"/>
                  <a:pt x="564961" y="358015"/>
                </a:cubicBezTo>
                <a:close/>
                <a:moveTo>
                  <a:pt x="634690" y="359392"/>
                </a:moveTo>
                <a:cubicBezTo>
                  <a:pt x="624889" y="359392"/>
                  <a:pt x="616944" y="351447"/>
                  <a:pt x="616944" y="341646"/>
                </a:cubicBezTo>
                <a:cubicBezTo>
                  <a:pt x="616944" y="331845"/>
                  <a:pt x="624889" y="323900"/>
                  <a:pt x="634690" y="323900"/>
                </a:cubicBezTo>
                <a:cubicBezTo>
                  <a:pt x="644491" y="323900"/>
                  <a:pt x="652436" y="331845"/>
                  <a:pt x="652436" y="341646"/>
                </a:cubicBezTo>
                <a:cubicBezTo>
                  <a:pt x="652436" y="351447"/>
                  <a:pt x="644491" y="359392"/>
                  <a:pt x="634690" y="359392"/>
                </a:cubicBezTo>
                <a:close/>
                <a:moveTo>
                  <a:pt x="704542" y="360515"/>
                </a:moveTo>
                <a:cubicBezTo>
                  <a:pt x="694121" y="360515"/>
                  <a:pt x="685674" y="352068"/>
                  <a:pt x="685674" y="341647"/>
                </a:cubicBezTo>
                <a:cubicBezTo>
                  <a:pt x="685674" y="331226"/>
                  <a:pt x="694121" y="322779"/>
                  <a:pt x="704542" y="322779"/>
                </a:cubicBezTo>
                <a:cubicBezTo>
                  <a:pt x="714963" y="322779"/>
                  <a:pt x="723410" y="331226"/>
                  <a:pt x="723410" y="341647"/>
                </a:cubicBezTo>
                <a:cubicBezTo>
                  <a:pt x="723410" y="352068"/>
                  <a:pt x="714963" y="360515"/>
                  <a:pt x="704542" y="360515"/>
                </a:cubicBezTo>
                <a:close/>
                <a:moveTo>
                  <a:pt x="774398" y="361764"/>
                </a:moveTo>
                <a:cubicBezTo>
                  <a:pt x="763285" y="361764"/>
                  <a:pt x="754276" y="352757"/>
                  <a:pt x="754276" y="341647"/>
                </a:cubicBezTo>
                <a:cubicBezTo>
                  <a:pt x="754276" y="330537"/>
                  <a:pt x="763285" y="321530"/>
                  <a:pt x="774398" y="321530"/>
                </a:cubicBezTo>
                <a:cubicBezTo>
                  <a:pt x="785511" y="321530"/>
                  <a:pt x="794520" y="330537"/>
                  <a:pt x="794520" y="341647"/>
                </a:cubicBezTo>
                <a:cubicBezTo>
                  <a:pt x="794520" y="352757"/>
                  <a:pt x="785511" y="361764"/>
                  <a:pt x="774398" y="361764"/>
                </a:cubicBezTo>
                <a:close/>
                <a:moveTo>
                  <a:pt x="844127" y="363142"/>
                </a:moveTo>
                <a:cubicBezTo>
                  <a:pt x="832256" y="363142"/>
                  <a:pt x="822632" y="353518"/>
                  <a:pt x="822632" y="341647"/>
                </a:cubicBezTo>
                <a:cubicBezTo>
                  <a:pt x="822632" y="329776"/>
                  <a:pt x="832256" y="320152"/>
                  <a:pt x="844127" y="320152"/>
                </a:cubicBezTo>
                <a:cubicBezTo>
                  <a:pt x="855998" y="320152"/>
                  <a:pt x="865622" y="329776"/>
                  <a:pt x="865622" y="341647"/>
                </a:cubicBezTo>
                <a:cubicBezTo>
                  <a:pt x="865622" y="353518"/>
                  <a:pt x="855998" y="363142"/>
                  <a:pt x="844127" y="363142"/>
                </a:cubicBezTo>
                <a:close/>
                <a:moveTo>
                  <a:pt x="913978" y="364392"/>
                </a:moveTo>
                <a:cubicBezTo>
                  <a:pt x="901416" y="364392"/>
                  <a:pt x="891233" y="354209"/>
                  <a:pt x="891233" y="341647"/>
                </a:cubicBezTo>
                <a:cubicBezTo>
                  <a:pt x="891233" y="329085"/>
                  <a:pt x="901416" y="318902"/>
                  <a:pt x="913978" y="318902"/>
                </a:cubicBezTo>
                <a:cubicBezTo>
                  <a:pt x="926540" y="318902"/>
                  <a:pt x="936723" y="329085"/>
                  <a:pt x="936723" y="341647"/>
                </a:cubicBezTo>
                <a:cubicBezTo>
                  <a:pt x="936723" y="354209"/>
                  <a:pt x="926540" y="364392"/>
                  <a:pt x="913978" y="364392"/>
                </a:cubicBezTo>
                <a:close/>
                <a:moveTo>
                  <a:pt x="983839" y="365513"/>
                </a:moveTo>
                <a:cubicBezTo>
                  <a:pt x="970658" y="365513"/>
                  <a:pt x="959973" y="354828"/>
                  <a:pt x="959973" y="341647"/>
                </a:cubicBezTo>
                <a:cubicBezTo>
                  <a:pt x="959973" y="328466"/>
                  <a:pt x="970658" y="317781"/>
                  <a:pt x="983839" y="317781"/>
                </a:cubicBezTo>
                <a:cubicBezTo>
                  <a:pt x="997020" y="317781"/>
                  <a:pt x="1007705" y="328466"/>
                  <a:pt x="1007705" y="341647"/>
                </a:cubicBezTo>
                <a:cubicBezTo>
                  <a:pt x="1007705" y="354828"/>
                  <a:pt x="997020" y="365513"/>
                  <a:pt x="983839" y="365513"/>
                </a:cubicBezTo>
                <a:close/>
                <a:moveTo>
                  <a:pt x="1053691" y="366763"/>
                </a:moveTo>
                <a:cubicBezTo>
                  <a:pt x="1039820" y="366763"/>
                  <a:pt x="1028575" y="355518"/>
                  <a:pt x="1028575" y="341647"/>
                </a:cubicBezTo>
                <a:cubicBezTo>
                  <a:pt x="1028575" y="327776"/>
                  <a:pt x="1039820" y="316531"/>
                  <a:pt x="1053691" y="316531"/>
                </a:cubicBezTo>
                <a:cubicBezTo>
                  <a:pt x="1067562" y="316531"/>
                  <a:pt x="1078807" y="327776"/>
                  <a:pt x="1078807" y="341647"/>
                </a:cubicBezTo>
                <a:cubicBezTo>
                  <a:pt x="1078807" y="355518"/>
                  <a:pt x="1067562" y="366763"/>
                  <a:pt x="1053691" y="366763"/>
                </a:cubicBezTo>
                <a:close/>
                <a:moveTo>
                  <a:pt x="6376" y="428496"/>
                </a:moveTo>
                <a:cubicBezTo>
                  <a:pt x="2855" y="428496"/>
                  <a:pt x="0" y="425641"/>
                  <a:pt x="0" y="422120"/>
                </a:cubicBezTo>
                <a:cubicBezTo>
                  <a:pt x="0" y="418599"/>
                  <a:pt x="2855" y="415744"/>
                  <a:pt x="6376" y="415744"/>
                </a:cubicBezTo>
                <a:cubicBezTo>
                  <a:pt x="9897" y="415744"/>
                  <a:pt x="12752" y="418599"/>
                  <a:pt x="12752" y="422120"/>
                </a:cubicBezTo>
                <a:cubicBezTo>
                  <a:pt x="12752" y="425641"/>
                  <a:pt x="9897" y="428496"/>
                  <a:pt x="6376" y="428496"/>
                </a:cubicBezTo>
                <a:close/>
                <a:moveTo>
                  <a:pt x="76228" y="429747"/>
                </a:moveTo>
                <a:cubicBezTo>
                  <a:pt x="72016" y="429747"/>
                  <a:pt x="68602" y="426333"/>
                  <a:pt x="68602" y="422121"/>
                </a:cubicBezTo>
                <a:cubicBezTo>
                  <a:pt x="68602" y="417909"/>
                  <a:pt x="72016" y="414495"/>
                  <a:pt x="76228" y="414495"/>
                </a:cubicBezTo>
                <a:cubicBezTo>
                  <a:pt x="80440" y="414495"/>
                  <a:pt x="83854" y="417909"/>
                  <a:pt x="83854" y="422121"/>
                </a:cubicBezTo>
                <a:cubicBezTo>
                  <a:pt x="83854" y="426333"/>
                  <a:pt x="80440" y="429747"/>
                  <a:pt x="76228" y="429747"/>
                </a:cubicBezTo>
                <a:close/>
                <a:moveTo>
                  <a:pt x="145956" y="430996"/>
                </a:moveTo>
                <a:cubicBezTo>
                  <a:pt x="141057" y="430996"/>
                  <a:pt x="137085" y="427022"/>
                  <a:pt x="137085" y="422120"/>
                </a:cubicBezTo>
                <a:cubicBezTo>
                  <a:pt x="137085" y="417218"/>
                  <a:pt x="141057" y="413244"/>
                  <a:pt x="145956" y="413244"/>
                </a:cubicBezTo>
                <a:cubicBezTo>
                  <a:pt x="150855" y="413244"/>
                  <a:pt x="154827" y="417218"/>
                  <a:pt x="154827" y="422120"/>
                </a:cubicBezTo>
                <a:cubicBezTo>
                  <a:pt x="154827" y="427022"/>
                  <a:pt x="150855" y="430996"/>
                  <a:pt x="145956" y="430996"/>
                </a:cubicBezTo>
                <a:close/>
                <a:moveTo>
                  <a:pt x="215812" y="432245"/>
                </a:moveTo>
                <a:cubicBezTo>
                  <a:pt x="210220" y="432245"/>
                  <a:pt x="205687" y="427712"/>
                  <a:pt x="205687" y="422120"/>
                </a:cubicBezTo>
                <a:cubicBezTo>
                  <a:pt x="205687" y="416528"/>
                  <a:pt x="210220" y="411995"/>
                  <a:pt x="215812" y="411995"/>
                </a:cubicBezTo>
                <a:cubicBezTo>
                  <a:pt x="221404" y="411995"/>
                  <a:pt x="225937" y="416528"/>
                  <a:pt x="225937" y="422120"/>
                </a:cubicBezTo>
                <a:cubicBezTo>
                  <a:pt x="225937" y="427712"/>
                  <a:pt x="221404" y="432245"/>
                  <a:pt x="215812" y="432245"/>
                </a:cubicBezTo>
                <a:close/>
                <a:moveTo>
                  <a:pt x="285669" y="433496"/>
                </a:moveTo>
                <a:cubicBezTo>
                  <a:pt x="279390" y="433496"/>
                  <a:pt x="274299" y="428403"/>
                  <a:pt x="274299" y="422121"/>
                </a:cubicBezTo>
                <a:cubicBezTo>
                  <a:pt x="274299" y="415839"/>
                  <a:pt x="279390" y="410746"/>
                  <a:pt x="285669" y="410746"/>
                </a:cubicBezTo>
                <a:cubicBezTo>
                  <a:pt x="291948" y="410746"/>
                  <a:pt x="297039" y="415839"/>
                  <a:pt x="297039" y="422121"/>
                </a:cubicBezTo>
                <a:cubicBezTo>
                  <a:pt x="297039" y="428403"/>
                  <a:pt x="291948" y="433496"/>
                  <a:pt x="285669" y="433496"/>
                </a:cubicBezTo>
                <a:close/>
                <a:moveTo>
                  <a:pt x="355397" y="434863"/>
                </a:moveTo>
                <a:cubicBezTo>
                  <a:pt x="348359" y="434863"/>
                  <a:pt x="342654" y="429158"/>
                  <a:pt x="342654" y="422120"/>
                </a:cubicBezTo>
                <a:cubicBezTo>
                  <a:pt x="342654" y="415082"/>
                  <a:pt x="348359" y="409377"/>
                  <a:pt x="355397" y="409377"/>
                </a:cubicBezTo>
                <a:cubicBezTo>
                  <a:pt x="362435" y="409377"/>
                  <a:pt x="368140" y="415082"/>
                  <a:pt x="368140" y="422120"/>
                </a:cubicBezTo>
                <a:cubicBezTo>
                  <a:pt x="368140" y="429158"/>
                  <a:pt x="362435" y="434863"/>
                  <a:pt x="355397" y="434863"/>
                </a:cubicBezTo>
                <a:close/>
                <a:moveTo>
                  <a:pt x="425253" y="435994"/>
                </a:moveTo>
                <a:cubicBezTo>
                  <a:pt x="417593" y="435994"/>
                  <a:pt x="411384" y="429782"/>
                  <a:pt x="411384" y="422120"/>
                </a:cubicBezTo>
                <a:cubicBezTo>
                  <a:pt x="411384" y="414458"/>
                  <a:pt x="417593" y="408246"/>
                  <a:pt x="425253" y="408246"/>
                </a:cubicBezTo>
                <a:cubicBezTo>
                  <a:pt x="432913" y="408246"/>
                  <a:pt x="439122" y="414458"/>
                  <a:pt x="439122" y="422120"/>
                </a:cubicBezTo>
                <a:cubicBezTo>
                  <a:pt x="439122" y="429782"/>
                  <a:pt x="432913" y="435994"/>
                  <a:pt x="425253" y="435994"/>
                </a:cubicBezTo>
                <a:close/>
                <a:moveTo>
                  <a:pt x="495106" y="437245"/>
                </a:moveTo>
                <a:cubicBezTo>
                  <a:pt x="486756" y="437245"/>
                  <a:pt x="479987" y="430474"/>
                  <a:pt x="479987" y="422121"/>
                </a:cubicBezTo>
                <a:cubicBezTo>
                  <a:pt x="479987" y="413768"/>
                  <a:pt x="486756" y="406997"/>
                  <a:pt x="495106" y="406997"/>
                </a:cubicBezTo>
                <a:cubicBezTo>
                  <a:pt x="503456" y="406997"/>
                  <a:pt x="510225" y="413768"/>
                  <a:pt x="510225" y="422121"/>
                </a:cubicBezTo>
                <a:cubicBezTo>
                  <a:pt x="510225" y="430474"/>
                  <a:pt x="503456" y="437245"/>
                  <a:pt x="495106" y="437245"/>
                </a:cubicBezTo>
                <a:close/>
                <a:moveTo>
                  <a:pt x="564961" y="438493"/>
                </a:moveTo>
                <a:cubicBezTo>
                  <a:pt x="555918" y="438493"/>
                  <a:pt x="548588" y="431163"/>
                  <a:pt x="548588" y="422120"/>
                </a:cubicBezTo>
                <a:cubicBezTo>
                  <a:pt x="548588" y="413077"/>
                  <a:pt x="555918" y="405747"/>
                  <a:pt x="564961" y="405747"/>
                </a:cubicBezTo>
                <a:cubicBezTo>
                  <a:pt x="574004" y="405747"/>
                  <a:pt x="581334" y="413077"/>
                  <a:pt x="581334" y="422120"/>
                </a:cubicBezTo>
                <a:cubicBezTo>
                  <a:pt x="581334" y="431163"/>
                  <a:pt x="574004" y="438493"/>
                  <a:pt x="564961" y="438493"/>
                </a:cubicBezTo>
                <a:close/>
                <a:moveTo>
                  <a:pt x="634690" y="439871"/>
                </a:moveTo>
                <a:cubicBezTo>
                  <a:pt x="624889" y="439871"/>
                  <a:pt x="616944" y="431926"/>
                  <a:pt x="616944" y="422125"/>
                </a:cubicBezTo>
                <a:cubicBezTo>
                  <a:pt x="616944" y="412324"/>
                  <a:pt x="624889" y="404379"/>
                  <a:pt x="634690" y="404379"/>
                </a:cubicBezTo>
                <a:cubicBezTo>
                  <a:pt x="644491" y="404379"/>
                  <a:pt x="652436" y="412324"/>
                  <a:pt x="652436" y="422125"/>
                </a:cubicBezTo>
                <a:cubicBezTo>
                  <a:pt x="652436" y="431926"/>
                  <a:pt x="644491" y="439871"/>
                  <a:pt x="634690" y="439871"/>
                </a:cubicBezTo>
                <a:close/>
                <a:moveTo>
                  <a:pt x="704542" y="440993"/>
                </a:moveTo>
                <a:cubicBezTo>
                  <a:pt x="694121" y="440993"/>
                  <a:pt x="685674" y="432543"/>
                  <a:pt x="685674" y="422120"/>
                </a:cubicBezTo>
                <a:cubicBezTo>
                  <a:pt x="685674" y="411697"/>
                  <a:pt x="694121" y="403247"/>
                  <a:pt x="704542" y="403247"/>
                </a:cubicBezTo>
                <a:cubicBezTo>
                  <a:pt x="714963" y="403247"/>
                  <a:pt x="723410" y="411697"/>
                  <a:pt x="723410" y="422120"/>
                </a:cubicBezTo>
                <a:cubicBezTo>
                  <a:pt x="723410" y="432543"/>
                  <a:pt x="714963" y="440993"/>
                  <a:pt x="704542" y="440993"/>
                </a:cubicBezTo>
                <a:close/>
                <a:moveTo>
                  <a:pt x="774398" y="442242"/>
                </a:moveTo>
                <a:cubicBezTo>
                  <a:pt x="763285" y="442242"/>
                  <a:pt x="754276" y="433233"/>
                  <a:pt x="754276" y="422120"/>
                </a:cubicBezTo>
                <a:cubicBezTo>
                  <a:pt x="754276" y="411007"/>
                  <a:pt x="763285" y="401998"/>
                  <a:pt x="774398" y="401998"/>
                </a:cubicBezTo>
                <a:cubicBezTo>
                  <a:pt x="785511" y="401998"/>
                  <a:pt x="794520" y="411007"/>
                  <a:pt x="794520" y="422120"/>
                </a:cubicBezTo>
                <a:cubicBezTo>
                  <a:pt x="794520" y="433233"/>
                  <a:pt x="785511" y="442242"/>
                  <a:pt x="774398" y="442242"/>
                </a:cubicBezTo>
                <a:close/>
                <a:moveTo>
                  <a:pt x="844127" y="443611"/>
                </a:moveTo>
                <a:cubicBezTo>
                  <a:pt x="832256" y="443611"/>
                  <a:pt x="822632" y="433990"/>
                  <a:pt x="822632" y="422121"/>
                </a:cubicBezTo>
                <a:cubicBezTo>
                  <a:pt x="822632" y="410252"/>
                  <a:pt x="832256" y="400631"/>
                  <a:pt x="844127" y="400631"/>
                </a:cubicBezTo>
                <a:cubicBezTo>
                  <a:pt x="855998" y="400631"/>
                  <a:pt x="865622" y="410252"/>
                  <a:pt x="865622" y="422121"/>
                </a:cubicBezTo>
                <a:cubicBezTo>
                  <a:pt x="865622" y="433990"/>
                  <a:pt x="855998" y="443611"/>
                  <a:pt x="844127" y="443611"/>
                </a:cubicBezTo>
                <a:close/>
                <a:moveTo>
                  <a:pt x="913978" y="444860"/>
                </a:moveTo>
                <a:cubicBezTo>
                  <a:pt x="901416" y="444860"/>
                  <a:pt x="891233" y="434679"/>
                  <a:pt x="891233" y="422120"/>
                </a:cubicBezTo>
                <a:cubicBezTo>
                  <a:pt x="891233" y="409561"/>
                  <a:pt x="901416" y="399380"/>
                  <a:pt x="913978" y="399380"/>
                </a:cubicBezTo>
                <a:cubicBezTo>
                  <a:pt x="926540" y="399380"/>
                  <a:pt x="936723" y="409561"/>
                  <a:pt x="936723" y="422120"/>
                </a:cubicBezTo>
                <a:cubicBezTo>
                  <a:pt x="936723" y="434679"/>
                  <a:pt x="926540" y="444860"/>
                  <a:pt x="913978" y="444860"/>
                </a:cubicBezTo>
                <a:close/>
                <a:moveTo>
                  <a:pt x="983839" y="445991"/>
                </a:moveTo>
                <a:cubicBezTo>
                  <a:pt x="970658" y="445991"/>
                  <a:pt x="959973" y="435304"/>
                  <a:pt x="959973" y="422120"/>
                </a:cubicBezTo>
                <a:cubicBezTo>
                  <a:pt x="959973" y="408936"/>
                  <a:pt x="970658" y="398249"/>
                  <a:pt x="983839" y="398249"/>
                </a:cubicBezTo>
                <a:cubicBezTo>
                  <a:pt x="997020" y="398249"/>
                  <a:pt x="1007705" y="408936"/>
                  <a:pt x="1007705" y="422120"/>
                </a:cubicBezTo>
                <a:cubicBezTo>
                  <a:pt x="1007705" y="435304"/>
                  <a:pt x="997020" y="445991"/>
                  <a:pt x="983839" y="445991"/>
                </a:cubicBezTo>
                <a:close/>
                <a:moveTo>
                  <a:pt x="1053691" y="447242"/>
                </a:moveTo>
                <a:cubicBezTo>
                  <a:pt x="1039820" y="447242"/>
                  <a:pt x="1028575" y="435995"/>
                  <a:pt x="1028575" y="422121"/>
                </a:cubicBezTo>
                <a:cubicBezTo>
                  <a:pt x="1028575" y="408247"/>
                  <a:pt x="1039820" y="397000"/>
                  <a:pt x="1053691" y="397000"/>
                </a:cubicBezTo>
                <a:cubicBezTo>
                  <a:pt x="1067562" y="397000"/>
                  <a:pt x="1078807" y="408247"/>
                  <a:pt x="1078807" y="422121"/>
                </a:cubicBezTo>
                <a:cubicBezTo>
                  <a:pt x="1078807" y="435995"/>
                  <a:pt x="1067562" y="447242"/>
                  <a:pt x="1053691" y="447242"/>
                </a:cubicBezTo>
                <a:close/>
                <a:moveTo>
                  <a:pt x="1123419" y="448609"/>
                </a:moveTo>
                <a:cubicBezTo>
                  <a:pt x="1108790" y="448609"/>
                  <a:pt x="1096930" y="436749"/>
                  <a:pt x="1096930" y="422120"/>
                </a:cubicBezTo>
                <a:cubicBezTo>
                  <a:pt x="1096930" y="407491"/>
                  <a:pt x="1108790" y="395631"/>
                  <a:pt x="1123419" y="395631"/>
                </a:cubicBezTo>
                <a:cubicBezTo>
                  <a:pt x="1138048" y="395631"/>
                  <a:pt x="1149908" y="407491"/>
                  <a:pt x="1149908" y="422120"/>
                </a:cubicBezTo>
                <a:cubicBezTo>
                  <a:pt x="1149908" y="436749"/>
                  <a:pt x="1138048" y="448609"/>
                  <a:pt x="1123419" y="448609"/>
                </a:cubicBezTo>
                <a:close/>
                <a:moveTo>
                  <a:pt x="6376" y="508847"/>
                </a:moveTo>
                <a:cubicBezTo>
                  <a:pt x="2855" y="508847"/>
                  <a:pt x="0" y="505995"/>
                  <a:pt x="0" y="502476"/>
                </a:cubicBezTo>
                <a:cubicBezTo>
                  <a:pt x="0" y="498957"/>
                  <a:pt x="2855" y="496105"/>
                  <a:pt x="6376" y="496105"/>
                </a:cubicBezTo>
                <a:cubicBezTo>
                  <a:pt x="9897" y="496105"/>
                  <a:pt x="12752" y="498957"/>
                  <a:pt x="12752" y="502476"/>
                </a:cubicBezTo>
                <a:cubicBezTo>
                  <a:pt x="12752" y="505995"/>
                  <a:pt x="9897" y="508847"/>
                  <a:pt x="6376" y="508847"/>
                </a:cubicBezTo>
                <a:close/>
                <a:moveTo>
                  <a:pt x="76228" y="510097"/>
                </a:moveTo>
                <a:cubicBezTo>
                  <a:pt x="72016" y="510097"/>
                  <a:pt x="68602" y="506683"/>
                  <a:pt x="68602" y="502471"/>
                </a:cubicBezTo>
                <a:cubicBezTo>
                  <a:pt x="68602" y="498259"/>
                  <a:pt x="72016" y="494845"/>
                  <a:pt x="76228" y="494845"/>
                </a:cubicBezTo>
                <a:cubicBezTo>
                  <a:pt x="80440" y="494845"/>
                  <a:pt x="83854" y="498259"/>
                  <a:pt x="83854" y="502471"/>
                </a:cubicBezTo>
                <a:cubicBezTo>
                  <a:pt x="83854" y="506683"/>
                  <a:pt x="80440" y="510097"/>
                  <a:pt x="76228" y="510097"/>
                </a:cubicBezTo>
                <a:close/>
                <a:moveTo>
                  <a:pt x="145956" y="511347"/>
                </a:moveTo>
                <a:cubicBezTo>
                  <a:pt x="141057" y="511347"/>
                  <a:pt x="137085" y="507375"/>
                  <a:pt x="137085" y="502476"/>
                </a:cubicBezTo>
                <a:cubicBezTo>
                  <a:pt x="137085" y="497577"/>
                  <a:pt x="141057" y="493605"/>
                  <a:pt x="145956" y="493605"/>
                </a:cubicBezTo>
                <a:cubicBezTo>
                  <a:pt x="150855" y="493605"/>
                  <a:pt x="154827" y="497577"/>
                  <a:pt x="154827" y="502476"/>
                </a:cubicBezTo>
                <a:cubicBezTo>
                  <a:pt x="154827" y="507375"/>
                  <a:pt x="150855" y="511347"/>
                  <a:pt x="145956" y="511347"/>
                </a:cubicBezTo>
                <a:close/>
                <a:moveTo>
                  <a:pt x="215812" y="512595"/>
                </a:moveTo>
                <a:cubicBezTo>
                  <a:pt x="210220" y="512595"/>
                  <a:pt x="205687" y="508062"/>
                  <a:pt x="205687" y="502470"/>
                </a:cubicBezTo>
                <a:cubicBezTo>
                  <a:pt x="205687" y="496878"/>
                  <a:pt x="210220" y="492345"/>
                  <a:pt x="215812" y="492345"/>
                </a:cubicBezTo>
                <a:cubicBezTo>
                  <a:pt x="221404" y="492345"/>
                  <a:pt x="225937" y="496878"/>
                  <a:pt x="225937" y="502470"/>
                </a:cubicBezTo>
                <a:cubicBezTo>
                  <a:pt x="225937" y="508062"/>
                  <a:pt x="221404" y="512595"/>
                  <a:pt x="215812" y="512595"/>
                </a:cubicBezTo>
                <a:close/>
                <a:moveTo>
                  <a:pt x="285669" y="513846"/>
                </a:moveTo>
                <a:cubicBezTo>
                  <a:pt x="279390" y="513846"/>
                  <a:pt x="274299" y="508755"/>
                  <a:pt x="274299" y="502476"/>
                </a:cubicBezTo>
                <a:cubicBezTo>
                  <a:pt x="274299" y="496197"/>
                  <a:pt x="279390" y="491106"/>
                  <a:pt x="285669" y="491106"/>
                </a:cubicBezTo>
                <a:cubicBezTo>
                  <a:pt x="291948" y="491106"/>
                  <a:pt x="297039" y="496197"/>
                  <a:pt x="297039" y="502476"/>
                </a:cubicBezTo>
                <a:cubicBezTo>
                  <a:pt x="297039" y="508755"/>
                  <a:pt x="291948" y="513846"/>
                  <a:pt x="285669" y="513846"/>
                </a:cubicBezTo>
                <a:close/>
                <a:moveTo>
                  <a:pt x="355397" y="515223"/>
                </a:moveTo>
                <a:cubicBezTo>
                  <a:pt x="348359" y="515223"/>
                  <a:pt x="342654" y="509516"/>
                  <a:pt x="342654" y="502476"/>
                </a:cubicBezTo>
                <a:cubicBezTo>
                  <a:pt x="342654" y="495436"/>
                  <a:pt x="348359" y="489729"/>
                  <a:pt x="355397" y="489729"/>
                </a:cubicBezTo>
                <a:cubicBezTo>
                  <a:pt x="362435" y="489729"/>
                  <a:pt x="368140" y="495436"/>
                  <a:pt x="368140" y="502476"/>
                </a:cubicBezTo>
                <a:cubicBezTo>
                  <a:pt x="368140" y="509516"/>
                  <a:pt x="362435" y="515223"/>
                  <a:pt x="355397" y="515223"/>
                </a:cubicBezTo>
                <a:close/>
                <a:moveTo>
                  <a:pt x="425253" y="516344"/>
                </a:moveTo>
                <a:cubicBezTo>
                  <a:pt x="417593" y="516344"/>
                  <a:pt x="411384" y="510135"/>
                  <a:pt x="411384" y="502475"/>
                </a:cubicBezTo>
                <a:cubicBezTo>
                  <a:pt x="411384" y="494815"/>
                  <a:pt x="417593" y="488606"/>
                  <a:pt x="425253" y="488606"/>
                </a:cubicBezTo>
                <a:cubicBezTo>
                  <a:pt x="432913" y="488606"/>
                  <a:pt x="439122" y="494815"/>
                  <a:pt x="439122" y="502475"/>
                </a:cubicBezTo>
                <a:cubicBezTo>
                  <a:pt x="439122" y="510135"/>
                  <a:pt x="432913" y="516344"/>
                  <a:pt x="425253" y="516344"/>
                </a:cubicBezTo>
                <a:close/>
                <a:moveTo>
                  <a:pt x="495106" y="517595"/>
                </a:moveTo>
                <a:cubicBezTo>
                  <a:pt x="486756" y="517595"/>
                  <a:pt x="479987" y="510826"/>
                  <a:pt x="479987" y="502476"/>
                </a:cubicBezTo>
                <a:cubicBezTo>
                  <a:pt x="479987" y="494126"/>
                  <a:pt x="486756" y="487357"/>
                  <a:pt x="495106" y="487357"/>
                </a:cubicBezTo>
                <a:cubicBezTo>
                  <a:pt x="503456" y="487357"/>
                  <a:pt x="510225" y="494126"/>
                  <a:pt x="510225" y="502476"/>
                </a:cubicBezTo>
                <a:cubicBezTo>
                  <a:pt x="510225" y="510826"/>
                  <a:pt x="503456" y="517595"/>
                  <a:pt x="495106" y="517595"/>
                </a:cubicBezTo>
                <a:close/>
                <a:moveTo>
                  <a:pt x="564961" y="518844"/>
                </a:moveTo>
                <a:cubicBezTo>
                  <a:pt x="555918" y="518844"/>
                  <a:pt x="548588" y="511514"/>
                  <a:pt x="548588" y="502471"/>
                </a:cubicBezTo>
                <a:cubicBezTo>
                  <a:pt x="548588" y="493428"/>
                  <a:pt x="555918" y="486098"/>
                  <a:pt x="564961" y="486098"/>
                </a:cubicBezTo>
                <a:cubicBezTo>
                  <a:pt x="574004" y="486098"/>
                  <a:pt x="581334" y="493428"/>
                  <a:pt x="581334" y="502471"/>
                </a:cubicBezTo>
                <a:cubicBezTo>
                  <a:pt x="581334" y="511514"/>
                  <a:pt x="574004" y="518844"/>
                  <a:pt x="564961" y="518844"/>
                </a:cubicBezTo>
                <a:close/>
                <a:moveTo>
                  <a:pt x="634690" y="520221"/>
                </a:moveTo>
                <a:cubicBezTo>
                  <a:pt x="624889" y="520221"/>
                  <a:pt x="616944" y="512276"/>
                  <a:pt x="616944" y="502475"/>
                </a:cubicBezTo>
                <a:cubicBezTo>
                  <a:pt x="616944" y="492674"/>
                  <a:pt x="624889" y="484729"/>
                  <a:pt x="634690" y="484729"/>
                </a:cubicBezTo>
                <a:cubicBezTo>
                  <a:pt x="644491" y="484729"/>
                  <a:pt x="652436" y="492674"/>
                  <a:pt x="652436" y="502475"/>
                </a:cubicBezTo>
                <a:cubicBezTo>
                  <a:pt x="652436" y="512276"/>
                  <a:pt x="644491" y="520221"/>
                  <a:pt x="634690" y="520221"/>
                </a:cubicBezTo>
                <a:close/>
                <a:moveTo>
                  <a:pt x="704542" y="521344"/>
                </a:moveTo>
                <a:cubicBezTo>
                  <a:pt x="694121" y="521344"/>
                  <a:pt x="685674" y="512894"/>
                  <a:pt x="685674" y="502471"/>
                </a:cubicBezTo>
                <a:cubicBezTo>
                  <a:pt x="685674" y="492048"/>
                  <a:pt x="694121" y="483598"/>
                  <a:pt x="704542" y="483598"/>
                </a:cubicBezTo>
                <a:cubicBezTo>
                  <a:pt x="714963" y="483598"/>
                  <a:pt x="723410" y="492048"/>
                  <a:pt x="723410" y="502471"/>
                </a:cubicBezTo>
                <a:cubicBezTo>
                  <a:pt x="723410" y="512894"/>
                  <a:pt x="714963" y="521344"/>
                  <a:pt x="704542" y="521344"/>
                </a:cubicBezTo>
                <a:close/>
                <a:moveTo>
                  <a:pt x="774398" y="522592"/>
                </a:moveTo>
                <a:cubicBezTo>
                  <a:pt x="763285" y="522592"/>
                  <a:pt x="754276" y="513585"/>
                  <a:pt x="754276" y="502475"/>
                </a:cubicBezTo>
                <a:cubicBezTo>
                  <a:pt x="754276" y="491365"/>
                  <a:pt x="763285" y="482358"/>
                  <a:pt x="774398" y="482358"/>
                </a:cubicBezTo>
                <a:cubicBezTo>
                  <a:pt x="785511" y="482358"/>
                  <a:pt x="794520" y="491365"/>
                  <a:pt x="794520" y="502475"/>
                </a:cubicBezTo>
                <a:cubicBezTo>
                  <a:pt x="794520" y="513585"/>
                  <a:pt x="785511" y="522592"/>
                  <a:pt x="774398" y="522592"/>
                </a:cubicBezTo>
                <a:close/>
                <a:moveTo>
                  <a:pt x="844127" y="523971"/>
                </a:moveTo>
                <a:cubicBezTo>
                  <a:pt x="832256" y="523971"/>
                  <a:pt x="822632" y="514347"/>
                  <a:pt x="822632" y="502476"/>
                </a:cubicBezTo>
                <a:cubicBezTo>
                  <a:pt x="822632" y="490605"/>
                  <a:pt x="832256" y="480981"/>
                  <a:pt x="844127" y="480981"/>
                </a:cubicBezTo>
                <a:cubicBezTo>
                  <a:pt x="855998" y="480981"/>
                  <a:pt x="865622" y="490605"/>
                  <a:pt x="865622" y="502476"/>
                </a:cubicBezTo>
                <a:cubicBezTo>
                  <a:pt x="865622" y="514347"/>
                  <a:pt x="855998" y="523971"/>
                  <a:pt x="844127" y="523971"/>
                </a:cubicBezTo>
                <a:close/>
                <a:moveTo>
                  <a:pt x="913978" y="525221"/>
                </a:moveTo>
                <a:cubicBezTo>
                  <a:pt x="901416" y="525221"/>
                  <a:pt x="891233" y="515038"/>
                  <a:pt x="891233" y="502476"/>
                </a:cubicBezTo>
                <a:cubicBezTo>
                  <a:pt x="891233" y="489914"/>
                  <a:pt x="901416" y="479731"/>
                  <a:pt x="913978" y="479731"/>
                </a:cubicBezTo>
                <a:cubicBezTo>
                  <a:pt x="926540" y="479731"/>
                  <a:pt x="936723" y="489914"/>
                  <a:pt x="936723" y="502476"/>
                </a:cubicBezTo>
                <a:cubicBezTo>
                  <a:pt x="936723" y="515038"/>
                  <a:pt x="926540" y="525221"/>
                  <a:pt x="913978" y="525221"/>
                </a:cubicBezTo>
                <a:close/>
                <a:moveTo>
                  <a:pt x="983839" y="526341"/>
                </a:moveTo>
                <a:cubicBezTo>
                  <a:pt x="970658" y="526341"/>
                  <a:pt x="959973" y="515654"/>
                  <a:pt x="959973" y="502470"/>
                </a:cubicBezTo>
                <a:cubicBezTo>
                  <a:pt x="959973" y="489286"/>
                  <a:pt x="970658" y="478599"/>
                  <a:pt x="983839" y="478599"/>
                </a:cubicBezTo>
                <a:cubicBezTo>
                  <a:pt x="997020" y="478599"/>
                  <a:pt x="1007705" y="489286"/>
                  <a:pt x="1007705" y="502470"/>
                </a:cubicBezTo>
                <a:cubicBezTo>
                  <a:pt x="1007705" y="515654"/>
                  <a:pt x="997020" y="526341"/>
                  <a:pt x="983839" y="526341"/>
                </a:cubicBezTo>
                <a:close/>
                <a:moveTo>
                  <a:pt x="1053691" y="527592"/>
                </a:moveTo>
                <a:cubicBezTo>
                  <a:pt x="1039820" y="527592"/>
                  <a:pt x="1028575" y="516345"/>
                  <a:pt x="1028575" y="502471"/>
                </a:cubicBezTo>
                <a:cubicBezTo>
                  <a:pt x="1028575" y="488597"/>
                  <a:pt x="1039820" y="477350"/>
                  <a:pt x="1053691" y="477350"/>
                </a:cubicBezTo>
                <a:cubicBezTo>
                  <a:pt x="1067562" y="477350"/>
                  <a:pt x="1078807" y="488597"/>
                  <a:pt x="1078807" y="502471"/>
                </a:cubicBezTo>
                <a:cubicBezTo>
                  <a:pt x="1078807" y="516345"/>
                  <a:pt x="1067562" y="527592"/>
                  <a:pt x="1053691" y="527592"/>
                </a:cubicBezTo>
                <a:close/>
                <a:moveTo>
                  <a:pt x="6376" y="589325"/>
                </a:moveTo>
                <a:cubicBezTo>
                  <a:pt x="2855" y="589325"/>
                  <a:pt x="0" y="586470"/>
                  <a:pt x="0" y="582949"/>
                </a:cubicBezTo>
                <a:cubicBezTo>
                  <a:pt x="0" y="579428"/>
                  <a:pt x="2855" y="576573"/>
                  <a:pt x="6376" y="576573"/>
                </a:cubicBezTo>
                <a:cubicBezTo>
                  <a:pt x="9897" y="576573"/>
                  <a:pt x="12752" y="579428"/>
                  <a:pt x="12752" y="582949"/>
                </a:cubicBezTo>
                <a:cubicBezTo>
                  <a:pt x="12752" y="586470"/>
                  <a:pt x="9897" y="589325"/>
                  <a:pt x="6376" y="589325"/>
                </a:cubicBezTo>
                <a:close/>
                <a:moveTo>
                  <a:pt x="76228" y="590575"/>
                </a:moveTo>
                <a:cubicBezTo>
                  <a:pt x="72016" y="590575"/>
                  <a:pt x="68602" y="587161"/>
                  <a:pt x="68602" y="582949"/>
                </a:cubicBezTo>
                <a:cubicBezTo>
                  <a:pt x="68602" y="578737"/>
                  <a:pt x="72016" y="575323"/>
                  <a:pt x="76228" y="575323"/>
                </a:cubicBezTo>
                <a:cubicBezTo>
                  <a:pt x="80440" y="575323"/>
                  <a:pt x="83854" y="578737"/>
                  <a:pt x="83854" y="582949"/>
                </a:cubicBezTo>
                <a:cubicBezTo>
                  <a:pt x="83854" y="587161"/>
                  <a:pt x="80440" y="590575"/>
                  <a:pt x="76228" y="590575"/>
                </a:cubicBezTo>
                <a:close/>
                <a:moveTo>
                  <a:pt x="145956" y="591825"/>
                </a:moveTo>
                <a:cubicBezTo>
                  <a:pt x="141057" y="591825"/>
                  <a:pt x="137085" y="587851"/>
                  <a:pt x="137085" y="582949"/>
                </a:cubicBezTo>
                <a:cubicBezTo>
                  <a:pt x="137085" y="578047"/>
                  <a:pt x="141057" y="574073"/>
                  <a:pt x="145956" y="574073"/>
                </a:cubicBezTo>
                <a:cubicBezTo>
                  <a:pt x="150855" y="574073"/>
                  <a:pt x="154827" y="578047"/>
                  <a:pt x="154827" y="582949"/>
                </a:cubicBezTo>
                <a:cubicBezTo>
                  <a:pt x="154827" y="587851"/>
                  <a:pt x="150855" y="591825"/>
                  <a:pt x="145956" y="591825"/>
                </a:cubicBezTo>
                <a:close/>
                <a:moveTo>
                  <a:pt x="215812" y="593074"/>
                </a:moveTo>
                <a:cubicBezTo>
                  <a:pt x="210220" y="593074"/>
                  <a:pt x="205687" y="588541"/>
                  <a:pt x="205687" y="582949"/>
                </a:cubicBezTo>
                <a:cubicBezTo>
                  <a:pt x="205687" y="577357"/>
                  <a:pt x="210220" y="572824"/>
                  <a:pt x="215812" y="572824"/>
                </a:cubicBezTo>
                <a:cubicBezTo>
                  <a:pt x="221404" y="572824"/>
                  <a:pt x="225937" y="577357"/>
                  <a:pt x="225937" y="582949"/>
                </a:cubicBezTo>
                <a:cubicBezTo>
                  <a:pt x="225937" y="588541"/>
                  <a:pt x="221404" y="593074"/>
                  <a:pt x="215812" y="593074"/>
                </a:cubicBezTo>
                <a:close/>
                <a:moveTo>
                  <a:pt x="285669" y="594324"/>
                </a:moveTo>
                <a:cubicBezTo>
                  <a:pt x="279390" y="594324"/>
                  <a:pt x="274299" y="589231"/>
                  <a:pt x="274299" y="582949"/>
                </a:cubicBezTo>
                <a:cubicBezTo>
                  <a:pt x="274299" y="576667"/>
                  <a:pt x="279390" y="571574"/>
                  <a:pt x="285669" y="571574"/>
                </a:cubicBezTo>
                <a:cubicBezTo>
                  <a:pt x="291948" y="571574"/>
                  <a:pt x="297039" y="576667"/>
                  <a:pt x="297039" y="582949"/>
                </a:cubicBezTo>
                <a:cubicBezTo>
                  <a:pt x="297039" y="589231"/>
                  <a:pt x="291948" y="594324"/>
                  <a:pt x="285669" y="594324"/>
                </a:cubicBezTo>
                <a:close/>
                <a:moveTo>
                  <a:pt x="355397" y="595692"/>
                </a:moveTo>
                <a:cubicBezTo>
                  <a:pt x="348359" y="595692"/>
                  <a:pt x="342654" y="589987"/>
                  <a:pt x="342654" y="582949"/>
                </a:cubicBezTo>
                <a:cubicBezTo>
                  <a:pt x="342654" y="575911"/>
                  <a:pt x="348359" y="570206"/>
                  <a:pt x="355397" y="570206"/>
                </a:cubicBezTo>
                <a:cubicBezTo>
                  <a:pt x="362435" y="570206"/>
                  <a:pt x="368140" y="575911"/>
                  <a:pt x="368140" y="582949"/>
                </a:cubicBezTo>
                <a:cubicBezTo>
                  <a:pt x="368140" y="589987"/>
                  <a:pt x="362435" y="595692"/>
                  <a:pt x="355397" y="595692"/>
                </a:cubicBezTo>
                <a:close/>
                <a:moveTo>
                  <a:pt x="425253" y="596823"/>
                </a:moveTo>
                <a:cubicBezTo>
                  <a:pt x="417593" y="596823"/>
                  <a:pt x="411384" y="590611"/>
                  <a:pt x="411384" y="582949"/>
                </a:cubicBezTo>
                <a:cubicBezTo>
                  <a:pt x="411384" y="575287"/>
                  <a:pt x="417593" y="569075"/>
                  <a:pt x="425253" y="569075"/>
                </a:cubicBezTo>
                <a:cubicBezTo>
                  <a:pt x="432913" y="569075"/>
                  <a:pt x="439122" y="575287"/>
                  <a:pt x="439122" y="582949"/>
                </a:cubicBezTo>
                <a:cubicBezTo>
                  <a:pt x="439122" y="590611"/>
                  <a:pt x="432913" y="596823"/>
                  <a:pt x="425253" y="596823"/>
                </a:cubicBezTo>
                <a:close/>
                <a:moveTo>
                  <a:pt x="495106" y="598073"/>
                </a:moveTo>
                <a:cubicBezTo>
                  <a:pt x="486756" y="598073"/>
                  <a:pt x="479987" y="591302"/>
                  <a:pt x="479987" y="582949"/>
                </a:cubicBezTo>
                <a:cubicBezTo>
                  <a:pt x="479987" y="574596"/>
                  <a:pt x="486756" y="567825"/>
                  <a:pt x="495106" y="567825"/>
                </a:cubicBezTo>
                <a:cubicBezTo>
                  <a:pt x="503456" y="567825"/>
                  <a:pt x="510225" y="574596"/>
                  <a:pt x="510225" y="582949"/>
                </a:cubicBezTo>
                <a:cubicBezTo>
                  <a:pt x="510225" y="591302"/>
                  <a:pt x="503456" y="598073"/>
                  <a:pt x="495106" y="598073"/>
                </a:cubicBezTo>
                <a:close/>
                <a:moveTo>
                  <a:pt x="564961" y="599322"/>
                </a:moveTo>
                <a:cubicBezTo>
                  <a:pt x="555918" y="599322"/>
                  <a:pt x="548588" y="591992"/>
                  <a:pt x="548588" y="582949"/>
                </a:cubicBezTo>
                <a:cubicBezTo>
                  <a:pt x="548588" y="573906"/>
                  <a:pt x="555918" y="566576"/>
                  <a:pt x="564961" y="566576"/>
                </a:cubicBezTo>
                <a:cubicBezTo>
                  <a:pt x="574004" y="566576"/>
                  <a:pt x="581334" y="573906"/>
                  <a:pt x="581334" y="582949"/>
                </a:cubicBezTo>
                <a:cubicBezTo>
                  <a:pt x="581334" y="591992"/>
                  <a:pt x="574004" y="599322"/>
                  <a:pt x="564961" y="599322"/>
                </a:cubicBezTo>
                <a:close/>
                <a:moveTo>
                  <a:pt x="634690" y="600690"/>
                </a:moveTo>
                <a:cubicBezTo>
                  <a:pt x="624889" y="600690"/>
                  <a:pt x="616944" y="592747"/>
                  <a:pt x="616944" y="582949"/>
                </a:cubicBezTo>
                <a:cubicBezTo>
                  <a:pt x="616944" y="573151"/>
                  <a:pt x="624889" y="565208"/>
                  <a:pt x="634690" y="565208"/>
                </a:cubicBezTo>
                <a:cubicBezTo>
                  <a:pt x="644491" y="565208"/>
                  <a:pt x="652436" y="573151"/>
                  <a:pt x="652436" y="582949"/>
                </a:cubicBezTo>
                <a:cubicBezTo>
                  <a:pt x="652436" y="592747"/>
                  <a:pt x="644491" y="600690"/>
                  <a:pt x="634690" y="600690"/>
                </a:cubicBezTo>
                <a:close/>
                <a:moveTo>
                  <a:pt x="704542" y="601822"/>
                </a:moveTo>
                <a:cubicBezTo>
                  <a:pt x="694121" y="601822"/>
                  <a:pt x="685674" y="593372"/>
                  <a:pt x="685674" y="582949"/>
                </a:cubicBezTo>
                <a:cubicBezTo>
                  <a:pt x="685674" y="572526"/>
                  <a:pt x="694121" y="564076"/>
                  <a:pt x="704542" y="564076"/>
                </a:cubicBezTo>
                <a:cubicBezTo>
                  <a:pt x="714963" y="564076"/>
                  <a:pt x="723410" y="572526"/>
                  <a:pt x="723410" y="582949"/>
                </a:cubicBezTo>
                <a:cubicBezTo>
                  <a:pt x="723410" y="593372"/>
                  <a:pt x="714963" y="601822"/>
                  <a:pt x="704542" y="601822"/>
                </a:cubicBezTo>
                <a:close/>
                <a:moveTo>
                  <a:pt x="774398" y="603071"/>
                </a:moveTo>
                <a:cubicBezTo>
                  <a:pt x="763285" y="603071"/>
                  <a:pt x="754276" y="594062"/>
                  <a:pt x="754276" y="582949"/>
                </a:cubicBezTo>
                <a:cubicBezTo>
                  <a:pt x="754276" y="571836"/>
                  <a:pt x="763285" y="562827"/>
                  <a:pt x="774398" y="562827"/>
                </a:cubicBezTo>
                <a:cubicBezTo>
                  <a:pt x="785511" y="562827"/>
                  <a:pt x="794520" y="571836"/>
                  <a:pt x="794520" y="582949"/>
                </a:cubicBezTo>
                <a:cubicBezTo>
                  <a:pt x="794520" y="594062"/>
                  <a:pt x="785511" y="603071"/>
                  <a:pt x="774398" y="603071"/>
                </a:cubicBezTo>
                <a:close/>
                <a:moveTo>
                  <a:pt x="844127" y="604440"/>
                </a:moveTo>
                <a:cubicBezTo>
                  <a:pt x="832256" y="604440"/>
                  <a:pt x="822632" y="594819"/>
                  <a:pt x="822632" y="582950"/>
                </a:cubicBezTo>
                <a:cubicBezTo>
                  <a:pt x="822632" y="571081"/>
                  <a:pt x="832256" y="561460"/>
                  <a:pt x="844127" y="561460"/>
                </a:cubicBezTo>
                <a:cubicBezTo>
                  <a:pt x="855998" y="561460"/>
                  <a:pt x="865622" y="571081"/>
                  <a:pt x="865622" y="582950"/>
                </a:cubicBezTo>
                <a:cubicBezTo>
                  <a:pt x="865622" y="594819"/>
                  <a:pt x="855998" y="604440"/>
                  <a:pt x="844127" y="604440"/>
                </a:cubicBezTo>
                <a:close/>
                <a:moveTo>
                  <a:pt x="913978" y="605689"/>
                </a:moveTo>
                <a:cubicBezTo>
                  <a:pt x="901416" y="605689"/>
                  <a:pt x="891233" y="595508"/>
                  <a:pt x="891233" y="582949"/>
                </a:cubicBezTo>
                <a:cubicBezTo>
                  <a:pt x="891233" y="570390"/>
                  <a:pt x="901416" y="560209"/>
                  <a:pt x="913978" y="560209"/>
                </a:cubicBezTo>
                <a:cubicBezTo>
                  <a:pt x="926540" y="560209"/>
                  <a:pt x="936723" y="570390"/>
                  <a:pt x="936723" y="582949"/>
                </a:cubicBezTo>
                <a:cubicBezTo>
                  <a:pt x="936723" y="595508"/>
                  <a:pt x="926540" y="605689"/>
                  <a:pt x="913978" y="605689"/>
                </a:cubicBezTo>
                <a:close/>
                <a:moveTo>
                  <a:pt x="983839" y="606820"/>
                </a:moveTo>
                <a:cubicBezTo>
                  <a:pt x="970658" y="606820"/>
                  <a:pt x="959973" y="596133"/>
                  <a:pt x="959973" y="582949"/>
                </a:cubicBezTo>
                <a:cubicBezTo>
                  <a:pt x="959973" y="569765"/>
                  <a:pt x="970658" y="559078"/>
                  <a:pt x="983839" y="559078"/>
                </a:cubicBezTo>
                <a:cubicBezTo>
                  <a:pt x="997020" y="559078"/>
                  <a:pt x="1007705" y="569765"/>
                  <a:pt x="1007705" y="582949"/>
                </a:cubicBezTo>
                <a:cubicBezTo>
                  <a:pt x="1007705" y="596133"/>
                  <a:pt x="997020" y="606820"/>
                  <a:pt x="983839" y="606820"/>
                </a:cubicBezTo>
                <a:close/>
                <a:moveTo>
                  <a:pt x="774398" y="683421"/>
                </a:moveTo>
                <a:cubicBezTo>
                  <a:pt x="763285" y="683421"/>
                  <a:pt x="754276" y="674412"/>
                  <a:pt x="754276" y="663299"/>
                </a:cubicBezTo>
                <a:cubicBezTo>
                  <a:pt x="754276" y="652186"/>
                  <a:pt x="763285" y="643177"/>
                  <a:pt x="774398" y="643177"/>
                </a:cubicBezTo>
                <a:cubicBezTo>
                  <a:pt x="785511" y="643177"/>
                  <a:pt x="794520" y="652186"/>
                  <a:pt x="794520" y="663299"/>
                </a:cubicBezTo>
                <a:cubicBezTo>
                  <a:pt x="794520" y="674412"/>
                  <a:pt x="785511" y="683421"/>
                  <a:pt x="774398" y="683421"/>
                </a:cubicBezTo>
                <a:close/>
                <a:moveTo>
                  <a:pt x="844127" y="684790"/>
                </a:moveTo>
                <a:cubicBezTo>
                  <a:pt x="832256" y="684790"/>
                  <a:pt x="822632" y="675169"/>
                  <a:pt x="822632" y="663300"/>
                </a:cubicBezTo>
                <a:cubicBezTo>
                  <a:pt x="822632" y="651431"/>
                  <a:pt x="832256" y="641810"/>
                  <a:pt x="844127" y="641810"/>
                </a:cubicBezTo>
                <a:cubicBezTo>
                  <a:pt x="855998" y="641810"/>
                  <a:pt x="865622" y="651431"/>
                  <a:pt x="865622" y="663300"/>
                </a:cubicBezTo>
                <a:cubicBezTo>
                  <a:pt x="865622" y="675169"/>
                  <a:pt x="855998" y="684790"/>
                  <a:pt x="844127" y="684790"/>
                </a:cubicBezTo>
                <a:close/>
                <a:moveTo>
                  <a:pt x="913978" y="686040"/>
                </a:moveTo>
                <a:cubicBezTo>
                  <a:pt x="901416" y="686040"/>
                  <a:pt x="891233" y="675859"/>
                  <a:pt x="891233" y="663300"/>
                </a:cubicBezTo>
                <a:cubicBezTo>
                  <a:pt x="891233" y="650741"/>
                  <a:pt x="901416" y="640560"/>
                  <a:pt x="913978" y="640560"/>
                </a:cubicBezTo>
                <a:cubicBezTo>
                  <a:pt x="926540" y="640560"/>
                  <a:pt x="936723" y="650741"/>
                  <a:pt x="936723" y="663300"/>
                </a:cubicBezTo>
                <a:cubicBezTo>
                  <a:pt x="936723" y="675859"/>
                  <a:pt x="926540" y="686040"/>
                  <a:pt x="913978" y="686040"/>
                </a:cubicBezTo>
                <a:close/>
                <a:moveTo>
                  <a:pt x="774398" y="763900"/>
                </a:moveTo>
                <a:cubicBezTo>
                  <a:pt x="763285" y="763900"/>
                  <a:pt x="754276" y="754891"/>
                  <a:pt x="754276" y="743778"/>
                </a:cubicBezTo>
                <a:cubicBezTo>
                  <a:pt x="754276" y="732665"/>
                  <a:pt x="763285" y="723656"/>
                  <a:pt x="774398" y="723656"/>
                </a:cubicBezTo>
                <a:cubicBezTo>
                  <a:pt x="785511" y="723656"/>
                  <a:pt x="794520" y="732665"/>
                  <a:pt x="794520" y="743778"/>
                </a:cubicBezTo>
                <a:cubicBezTo>
                  <a:pt x="794520" y="754891"/>
                  <a:pt x="785511" y="763900"/>
                  <a:pt x="774398" y="763900"/>
                </a:cubicBezTo>
                <a:close/>
                <a:moveTo>
                  <a:pt x="844127" y="765268"/>
                </a:moveTo>
                <a:cubicBezTo>
                  <a:pt x="832256" y="765268"/>
                  <a:pt x="822632" y="755644"/>
                  <a:pt x="822632" y="743773"/>
                </a:cubicBezTo>
                <a:cubicBezTo>
                  <a:pt x="822632" y="731902"/>
                  <a:pt x="832256" y="722278"/>
                  <a:pt x="844127" y="722278"/>
                </a:cubicBezTo>
                <a:cubicBezTo>
                  <a:pt x="855998" y="722278"/>
                  <a:pt x="865622" y="731902"/>
                  <a:pt x="865622" y="743773"/>
                </a:cubicBezTo>
                <a:cubicBezTo>
                  <a:pt x="865622" y="755644"/>
                  <a:pt x="855998" y="765268"/>
                  <a:pt x="844127" y="765268"/>
                </a:cubicBezTo>
                <a:close/>
                <a:moveTo>
                  <a:pt x="774398" y="844368"/>
                </a:moveTo>
                <a:cubicBezTo>
                  <a:pt x="763285" y="844368"/>
                  <a:pt x="754276" y="835361"/>
                  <a:pt x="754276" y="824251"/>
                </a:cubicBezTo>
                <a:cubicBezTo>
                  <a:pt x="754276" y="813141"/>
                  <a:pt x="763285" y="804134"/>
                  <a:pt x="774398" y="804134"/>
                </a:cubicBezTo>
                <a:cubicBezTo>
                  <a:pt x="785511" y="804134"/>
                  <a:pt x="794520" y="813141"/>
                  <a:pt x="794520" y="824251"/>
                </a:cubicBezTo>
                <a:cubicBezTo>
                  <a:pt x="794520" y="835361"/>
                  <a:pt x="785511" y="844368"/>
                  <a:pt x="774398" y="8443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操作方法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05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4382389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8057976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10579" y="2136008"/>
            <a:ext cx="3423445" cy="3017992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0179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输入学号和姓名登录，按顺序完成各类题型，随时收藏题目，操作简单易懂。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70180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登录与测验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41989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导入音乐文件，控制播放、暂停和音量调节，音乐在所有页面持续播放，为测验营造氛围。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41989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9A8F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音乐播放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17576" y="3401923"/>
            <a:ext cx="3104245" cy="1536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点击切换主题按钮，在深色和浅色主题间切换，还可导入背景图片，个性化设置提升用户体验。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17576" y="2603690"/>
            <a:ext cx="3104243" cy="7122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主题切换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10579" y="1764632"/>
            <a:ext cx="1920326" cy="74947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19898" y="1954789"/>
            <a:ext cx="369162" cy="36916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0177" y="1847952"/>
            <a:ext cx="701949" cy="582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572126" y="1869408"/>
            <a:ext cx="45719" cy="539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49842" y="1764632"/>
            <a:ext cx="1920326" cy="74947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59161" y="1972026"/>
            <a:ext cx="369162" cy="33468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209440" y="1847952"/>
            <a:ext cx="701949" cy="582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911389" y="1869408"/>
            <a:ext cx="45719" cy="539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60158" y="1764632"/>
            <a:ext cx="1920326" cy="749476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69477" y="1968620"/>
            <a:ext cx="369162" cy="34150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519756" y="1847952"/>
            <a:ext cx="701949" cy="582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221705" y="1869408"/>
            <a:ext cx="45719" cy="5399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使用流程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0800000" flipH="1">
            <a:off x="264148" y="315065"/>
            <a:ext cx="485458" cy="356468"/>
          </a:xfrm>
          <a:custGeom>
            <a:avLst/>
            <a:gdLst>
              <a:gd name="connsiteX0" fmla="*/ 774398 w 1149908"/>
              <a:gd name="connsiteY0" fmla="*/ 40234 h 844368"/>
              <a:gd name="connsiteX1" fmla="*/ 754276 w 1149908"/>
              <a:gd name="connsiteY1" fmla="*/ 20117 h 844368"/>
              <a:gd name="connsiteX2" fmla="*/ 774398 w 1149908"/>
              <a:gd name="connsiteY2" fmla="*/ 0 h 844368"/>
              <a:gd name="connsiteX3" fmla="*/ 794520 w 1149908"/>
              <a:gd name="connsiteY3" fmla="*/ 20117 h 844368"/>
              <a:gd name="connsiteX4" fmla="*/ 774398 w 1149908"/>
              <a:gd name="connsiteY4" fmla="*/ 40234 h 844368"/>
              <a:gd name="connsiteX5" fmla="*/ 774398 w 1149908"/>
              <a:gd name="connsiteY5" fmla="*/ 120585 h 844368"/>
              <a:gd name="connsiteX6" fmla="*/ 754276 w 1149908"/>
              <a:gd name="connsiteY6" fmla="*/ 100468 h 844368"/>
              <a:gd name="connsiteX7" fmla="*/ 774398 w 1149908"/>
              <a:gd name="connsiteY7" fmla="*/ 80351 h 844368"/>
              <a:gd name="connsiteX8" fmla="*/ 794520 w 1149908"/>
              <a:gd name="connsiteY8" fmla="*/ 100468 h 844368"/>
              <a:gd name="connsiteX9" fmla="*/ 774398 w 1149908"/>
              <a:gd name="connsiteY9" fmla="*/ 120585 h 844368"/>
              <a:gd name="connsiteX10" fmla="*/ 844127 w 1149908"/>
              <a:gd name="connsiteY10" fmla="*/ 121963 h 844368"/>
              <a:gd name="connsiteX11" fmla="*/ 822632 w 1149908"/>
              <a:gd name="connsiteY11" fmla="*/ 100468 h 844368"/>
              <a:gd name="connsiteX12" fmla="*/ 844127 w 1149908"/>
              <a:gd name="connsiteY12" fmla="*/ 78973 h 844368"/>
              <a:gd name="connsiteX13" fmla="*/ 865622 w 1149908"/>
              <a:gd name="connsiteY13" fmla="*/ 100468 h 844368"/>
              <a:gd name="connsiteX14" fmla="*/ 844127 w 1149908"/>
              <a:gd name="connsiteY14" fmla="*/ 121963 h 844368"/>
              <a:gd name="connsiteX15" fmla="*/ 774398 w 1149908"/>
              <a:gd name="connsiteY15" fmla="*/ 200935 h 844368"/>
              <a:gd name="connsiteX16" fmla="*/ 754276 w 1149908"/>
              <a:gd name="connsiteY16" fmla="*/ 180818 h 844368"/>
              <a:gd name="connsiteX17" fmla="*/ 774398 w 1149908"/>
              <a:gd name="connsiteY17" fmla="*/ 160701 h 844368"/>
              <a:gd name="connsiteX18" fmla="*/ 794520 w 1149908"/>
              <a:gd name="connsiteY18" fmla="*/ 180818 h 844368"/>
              <a:gd name="connsiteX19" fmla="*/ 774398 w 1149908"/>
              <a:gd name="connsiteY19" fmla="*/ 200935 h 844368"/>
              <a:gd name="connsiteX20" fmla="*/ 844127 w 1149908"/>
              <a:gd name="connsiteY20" fmla="*/ 202314 h 844368"/>
              <a:gd name="connsiteX21" fmla="*/ 822632 w 1149908"/>
              <a:gd name="connsiteY21" fmla="*/ 180819 h 844368"/>
              <a:gd name="connsiteX22" fmla="*/ 844127 w 1149908"/>
              <a:gd name="connsiteY22" fmla="*/ 159324 h 844368"/>
              <a:gd name="connsiteX23" fmla="*/ 865622 w 1149908"/>
              <a:gd name="connsiteY23" fmla="*/ 180819 h 844368"/>
              <a:gd name="connsiteX24" fmla="*/ 844127 w 1149908"/>
              <a:gd name="connsiteY24" fmla="*/ 202314 h 844368"/>
              <a:gd name="connsiteX25" fmla="*/ 913978 w 1149908"/>
              <a:gd name="connsiteY25" fmla="*/ 203563 h 844368"/>
              <a:gd name="connsiteX26" fmla="*/ 891233 w 1149908"/>
              <a:gd name="connsiteY26" fmla="*/ 180818 h 844368"/>
              <a:gd name="connsiteX27" fmla="*/ 913978 w 1149908"/>
              <a:gd name="connsiteY27" fmla="*/ 158073 h 844368"/>
              <a:gd name="connsiteX28" fmla="*/ 936723 w 1149908"/>
              <a:gd name="connsiteY28" fmla="*/ 180818 h 844368"/>
              <a:gd name="connsiteX29" fmla="*/ 913978 w 1149908"/>
              <a:gd name="connsiteY29" fmla="*/ 203563 h 844368"/>
              <a:gd name="connsiteX30" fmla="*/ 6376 w 1149908"/>
              <a:gd name="connsiteY30" fmla="*/ 267667 h 844368"/>
              <a:gd name="connsiteX31" fmla="*/ 0 w 1149908"/>
              <a:gd name="connsiteY31" fmla="*/ 261291 h 844368"/>
              <a:gd name="connsiteX32" fmla="*/ 6376 w 1149908"/>
              <a:gd name="connsiteY32" fmla="*/ 254915 h 844368"/>
              <a:gd name="connsiteX33" fmla="*/ 12752 w 1149908"/>
              <a:gd name="connsiteY33" fmla="*/ 261291 h 844368"/>
              <a:gd name="connsiteX34" fmla="*/ 6376 w 1149908"/>
              <a:gd name="connsiteY34" fmla="*/ 267667 h 844368"/>
              <a:gd name="connsiteX35" fmla="*/ 76228 w 1149908"/>
              <a:gd name="connsiteY35" fmla="*/ 268918 h 844368"/>
              <a:gd name="connsiteX36" fmla="*/ 68602 w 1149908"/>
              <a:gd name="connsiteY36" fmla="*/ 261292 h 844368"/>
              <a:gd name="connsiteX37" fmla="*/ 76228 w 1149908"/>
              <a:gd name="connsiteY37" fmla="*/ 253666 h 844368"/>
              <a:gd name="connsiteX38" fmla="*/ 83854 w 1149908"/>
              <a:gd name="connsiteY38" fmla="*/ 261292 h 844368"/>
              <a:gd name="connsiteX39" fmla="*/ 76228 w 1149908"/>
              <a:gd name="connsiteY39" fmla="*/ 268918 h 844368"/>
              <a:gd name="connsiteX40" fmla="*/ 145956 w 1149908"/>
              <a:gd name="connsiteY40" fmla="*/ 270168 h 844368"/>
              <a:gd name="connsiteX41" fmla="*/ 137085 w 1149908"/>
              <a:gd name="connsiteY41" fmla="*/ 261297 h 844368"/>
              <a:gd name="connsiteX42" fmla="*/ 145956 w 1149908"/>
              <a:gd name="connsiteY42" fmla="*/ 252426 h 844368"/>
              <a:gd name="connsiteX43" fmla="*/ 154827 w 1149908"/>
              <a:gd name="connsiteY43" fmla="*/ 261297 h 844368"/>
              <a:gd name="connsiteX44" fmla="*/ 145956 w 1149908"/>
              <a:gd name="connsiteY44" fmla="*/ 270168 h 844368"/>
              <a:gd name="connsiteX45" fmla="*/ 215812 w 1149908"/>
              <a:gd name="connsiteY45" fmla="*/ 271416 h 844368"/>
              <a:gd name="connsiteX46" fmla="*/ 205687 w 1149908"/>
              <a:gd name="connsiteY46" fmla="*/ 261296 h 844368"/>
              <a:gd name="connsiteX47" fmla="*/ 215812 w 1149908"/>
              <a:gd name="connsiteY47" fmla="*/ 251176 h 844368"/>
              <a:gd name="connsiteX48" fmla="*/ 225937 w 1149908"/>
              <a:gd name="connsiteY48" fmla="*/ 261296 h 844368"/>
              <a:gd name="connsiteX49" fmla="*/ 215812 w 1149908"/>
              <a:gd name="connsiteY49" fmla="*/ 271416 h 844368"/>
              <a:gd name="connsiteX50" fmla="*/ 285669 w 1149908"/>
              <a:gd name="connsiteY50" fmla="*/ 272667 h 844368"/>
              <a:gd name="connsiteX51" fmla="*/ 274299 w 1149908"/>
              <a:gd name="connsiteY51" fmla="*/ 261297 h 844368"/>
              <a:gd name="connsiteX52" fmla="*/ 285669 w 1149908"/>
              <a:gd name="connsiteY52" fmla="*/ 249927 h 844368"/>
              <a:gd name="connsiteX53" fmla="*/ 297039 w 1149908"/>
              <a:gd name="connsiteY53" fmla="*/ 261297 h 844368"/>
              <a:gd name="connsiteX54" fmla="*/ 285669 w 1149908"/>
              <a:gd name="connsiteY54" fmla="*/ 272667 h 844368"/>
              <a:gd name="connsiteX55" fmla="*/ 355397 w 1149908"/>
              <a:gd name="connsiteY55" fmla="*/ 274043 h 844368"/>
              <a:gd name="connsiteX56" fmla="*/ 342654 w 1149908"/>
              <a:gd name="connsiteY56" fmla="*/ 261296 h 844368"/>
              <a:gd name="connsiteX57" fmla="*/ 355397 w 1149908"/>
              <a:gd name="connsiteY57" fmla="*/ 248549 h 844368"/>
              <a:gd name="connsiteX58" fmla="*/ 368140 w 1149908"/>
              <a:gd name="connsiteY58" fmla="*/ 261296 h 844368"/>
              <a:gd name="connsiteX59" fmla="*/ 355397 w 1149908"/>
              <a:gd name="connsiteY59" fmla="*/ 274043 h 844368"/>
              <a:gd name="connsiteX60" fmla="*/ 425253 w 1149908"/>
              <a:gd name="connsiteY60" fmla="*/ 275165 h 844368"/>
              <a:gd name="connsiteX61" fmla="*/ 411384 w 1149908"/>
              <a:gd name="connsiteY61" fmla="*/ 261291 h 844368"/>
              <a:gd name="connsiteX62" fmla="*/ 425253 w 1149908"/>
              <a:gd name="connsiteY62" fmla="*/ 247417 h 844368"/>
              <a:gd name="connsiteX63" fmla="*/ 439122 w 1149908"/>
              <a:gd name="connsiteY63" fmla="*/ 261291 h 844368"/>
              <a:gd name="connsiteX64" fmla="*/ 425253 w 1149908"/>
              <a:gd name="connsiteY64" fmla="*/ 275165 h 844368"/>
              <a:gd name="connsiteX65" fmla="*/ 495106 w 1149908"/>
              <a:gd name="connsiteY65" fmla="*/ 276416 h 844368"/>
              <a:gd name="connsiteX66" fmla="*/ 479987 w 1149908"/>
              <a:gd name="connsiteY66" fmla="*/ 261292 h 844368"/>
              <a:gd name="connsiteX67" fmla="*/ 495106 w 1149908"/>
              <a:gd name="connsiteY67" fmla="*/ 246168 h 844368"/>
              <a:gd name="connsiteX68" fmla="*/ 510225 w 1149908"/>
              <a:gd name="connsiteY68" fmla="*/ 261292 h 844368"/>
              <a:gd name="connsiteX69" fmla="*/ 495106 w 1149908"/>
              <a:gd name="connsiteY69" fmla="*/ 276416 h 844368"/>
              <a:gd name="connsiteX70" fmla="*/ 564961 w 1149908"/>
              <a:gd name="connsiteY70" fmla="*/ 277664 h 844368"/>
              <a:gd name="connsiteX71" fmla="*/ 548588 w 1149908"/>
              <a:gd name="connsiteY71" fmla="*/ 261291 h 844368"/>
              <a:gd name="connsiteX72" fmla="*/ 564961 w 1149908"/>
              <a:gd name="connsiteY72" fmla="*/ 244918 h 844368"/>
              <a:gd name="connsiteX73" fmla="*/ 581334 w 1149908"/>
              <a:gd name="connsiteY73" fmla="*/ 261291 h 844368"/>
              <a:gd name="connsiteX74" fmla="*/ 564961 w 1149908"/>
              <a:gd name="connsiteY74" fmla="*/ 277664 h 844368"/>
              <a:gd name="connsiteX75" fmla="*/ 634690 w 1149908"/>
              <a:gd name="connsiteY75" fmla="*/ 279042 h 844368"/>
              <a:gd name="connsiteX76" fmla="*/ 616944 w 1149908"/>
              <a:gd name="connsiteY76" fmla="*/ 261296 h 844368"/>
              <a:gd name="connsiteX77" fmla="*/ 634690 w 1149908"/>
              <a:gd name="connsiteY77" fmla="*/ 243550 h 844368"/>
              <a:gd name="connsiteX78" fmla="*/ 652436 w 1149908"/>
              <a:gd name="connsiteY78" fmla="*/ 261296 h 844368"/>
              <a:gd name="connsiteX79" fmla="*/ 634690 w 1149908"/>
              <a:gd name="connsiteY79" fmla="*/ 279042 h 844368"/>
              <a:gd name="connsiteX80" fmla="*/ 704542 w 1149908"/>
              <a:gd name="connsiteY80" fmla="*/ 280165 h 844368"/>
              <a:gd name="connsiteX81" fmla="*/ 685674 w 1149908"/>
              <a:gd name="connsiteY81" fmla="*/ 261297 h 844368"/>
              <a:gd name="connsiteX82" fmla="*/ 704542 w 1149908"/>
              <a:gd name="connsiteY82" fmla="*/ 242429 h 844368"/>
              <a:gd name="connsiteX83" fmla="*/ 723410 w 1149908"/>
              <a:gd name="connsiteY83" fmla="*/ 261297 h 844368"/>
              <a:gd name="connsiteX84" fmla="*/ 704542 w 1149908"/>
              <a:gd name="connsiteY84" fmla="*/ 280165 h 844368"/>
              <a:gd name="connsiteX85" fmla="*/ 774398 w 1149908"/>
              <a:gd name="connsiteY85" fmla="*/ 281413 h 844368"/>
              <a:gd name="connsiteX86" fmla="*/ 754276 w 1149908"/>
              <a:gd name="connsiteY86" fmla="*/ 261296 h 844368"/>
              <a:gd name="connsiteX87" fmla="*/ 774398 w 1149908"/>
              <a:gd name="connsiteY87" fmla="*/ 241179 h 844368"/>
              <a:gd name="connsiteX88" fmla="*/ 794520 w 1149908"/>
              <a:gd name="connsiteY88" fmla="*/ 261296 h 844368"/>
              <a:gd name="connsiteX89" fmla="*/ 774398 w 1149908"/>
              <a:gd name="connsiteY89" fmla="*/ 281413 h 844368"/>
              <a:gd name="connsiteX90" fmla="*/ 844127 w 1149908"/>
              <a:gd name="connsiteY90" fmla="*/ 282792 h 844368"/>
              <a:gd name="connsiteX91" fmla="*/ 822632 w 1149908"/>
              <a:gd name="connsiteY91" fmla="*/ 261297 h 844368"/>
              <a:gd name="connsiteX92" fmla="*/ 844127 w 1149908"/>
              <a:gd name="connsiteY92" fmla="*/ 239802 h 844368"/>
              <a:gd name="connsiteX93" fmla="*/ 865622 w 1149908"/>
              <a:gd name="connsiteY93" fmla="*/ 261297 h 844368"/>
              <a:gd name="connsiteX94" fmla="*/ 844127 w 1149908"/>
              <a:gd name="connsiteY94" fmla="*/ 282792 h 844368"/>
              <a:gd name="connsiteX95" fmla="*/ 913978 w 1149908"/>
              <a:gd name="connsiteY95" fmla="*/ 284042 h 844368"/>
              <a:gd name="connsiteX96" fmla="*/ 891233 w 1149908"/>
              <a:gd name="connsiteY96" fmla="*/ 261297 h 844368"/>
              <a:gd name="connsiteX97" fmla="*/ 913978 w 1149908"/>
              <a:gd name="connsiteY97" fmla="*/ 238552 h 844368"/>
              <a:gd name="connsiteX98" fmla="*/ 936723 w 1149908"/>
              <a:gd name="connsiteY98" fmla="*/ 261297 h 844368"/>
              <a:gd name="connsiteX99" fmla="*/ 913978 w 1149908"/>
              <a:gd name="connsiteY99" fmla="*/ 284042 h 844368"/>
              <a:gd name="connsiteX100" fmla="*/ 983839 w 1149908"/>
              <a:gd name="connsiteY100" fmla="*/ 285162 h 844368"/>
              <a:gd name="connsiteX101" fmla="*/ 959973 w 1149908"/>
              <a:gd name="connsiteY101" fmla="*/ 261291 h 844368"/>
              <a:gd name="connsiteX102" fmla="*/ 983839 w 1149908"/>
              <a:gd name="connsiteY102" fmla="*/ 237420 h 844368"/>
              <a:gd name="connsiteX103" fmla="*/ 1007705 w 1149908"/>
              <a:gd name="connsiteY103" fmla="*/ 261291 h 844368"/>
              <a:gd name="connsiteX104" fmla="*/ 983839 w 1149908"/>
              <a:gd name="connsiteY104" fmla="*/ 285162 h 844368"/>
              <a:gd name="connsiteX105" fmla="*/ 6376 w 1149908"/>
              <a:gd name="connsiteY105" fmla="*/ 348018 h 844368"/>
              <a:gd name="connsiteX106" fmla="*/ 0 w 1149908"/>
              <a:gd name="connsiteY106" fmla="*/ 341647 h 844368"/>
              <a:gd name="connsiteX107" fmla="*/ 6376 w 1149908"/>
              <a:gd name="connsiteY107" fmla="*/ 335276 h 844368"/>
              <a:gd name="connsiteX108" fmla="*/ 12752 w 1149908"/>
              <a:gd name="connsiteY108" fmla="*/ 341647 h 844368"/>
              <a:gd name="connsiteX109" fmla="*/ 6376 w 1149908"/>
              <a:gd name="connsiteY109" fmla="*/ 348018 h 844368"/>
              <a:gd name="connsiteX110" fmla="*/ 76228 w 1149908"/>
              <a:gd name="connsiteY110" fmla="*/ 349267 h 844368"/>
              <a:gd name="connsiteX111" fmla="*/ 68602 w 1149908"/>
              <a:gd name="connsiteY111" fmla="*/ 341646 h 844368"/>
              <a:gd name="connsiteX112" fmla="*/ 76228 w 1149908"/>
              <a:gd name="connsiteY112" fmla="*/ 334025 h 844368"/>
              <a:gd name="connsiteX113" fmla="*/ 83854 w 1149908"/>
              <a:gd name="connsiteY113" fmla="*/ 341646 h 844368"/>
              <a:gd name="connsiteX114" fmla="*/ 76228 w 1149908"/>
              <a:gd name="connsiteY114" fmla="*/ 349267 h 844368"/>
              <a:gd name="connsiteX115" fmla="*/ 145956 w 1149908"/>
              <a:gd name="connsiteY115" fmla="*/ 350518 h 844368"/>
              <a:gd name="connsiteX116" fmla="*/ 137085 w 1149908"/>
              <a:gd name="connsiteY116" fmla="*/ 341647 h 844368"/>
              <a:gd name="connsiteX117" fmla="*/ 145956 w 1149908"/>
              <a:gd name="connsiteY117" fmla="*/ 332776 h 844368"/>
              <a:gd name="connsiteX118" fmla="*/ 154827 w 1149908"/>
              <a:gd name="connsiteY118" fmla="*/ 341647 h 844368"/>
              <a:gd name="connsiteX119" fmla="*/ 145956 w 1149908"/>
              <a:gd name="connsiteY119" fmla="*/ 350518 h 844368"/>
              <a:gd name="connsiteX120" fmla="*/ 215812 w 1149908"/>
              <a:gd name="connsiteY120" fmla="*/ 351767 h 844368"/>
              <a:gd name="connsiteX121" fmla="*/ 205687 w 1149908"/>
              <a:gd name="connsiteY121" fmla="*/ 341647 h 844368"/>
              <a:gd name="connsiteX122" fmla="*/ 215812 w 1149908"/>
              <a:gd name="connsiteY122" fmla="*/ 331527 h 844368"/>
              <a:gd name="connsiteX123" fmla="*/ 225937 w 1149908"/>
              <a:gd name="connsiteY123" fmla="*/ 341647 h 844368"/>
              <a:gd name="connsiteX124" fmla="*/ 215812 w 1149908"/>
              <a:gd name="connsiteY124" fmla="*/ 351767 h 844368"/>
              <a:gd name="connsiteX125" fmla="*/ 285669 w 1149908"/>
              <a:gd name="connsiteY125" fmla="*/ 353017 h 844368"/>
              <a:gd name="connsiteX126" fmla="*/ 274299 w 1149908"/>
              <a:gd name="connsiteY126" fmla="*/ 341647 h 844368"/>
              <a:gd name="connsiteX127" fmla="*/ 285669 w 1149908"/>
              <a:gd name="connsiteY127" fmla="*/ 330277 h 844368"/>
              <a:gd name="connsiteX128" fmla="*/ 297039 w 1149908"/>
              <a:gd name="connsiteY128" fmla="*/ 341647 h 844368"/>
              <a:gd name="connsiteX129" fmla="*/ 285669 w 1149908"/>
              <a:gd name="connsiteY129" fmla="*/ 353017 h 844368"/>
              <a:gd name="connsiteX130" fmla="*/ 355397 w 1149908"/>
              <a:gd name="connsiteY130" fmla="*/ 354394 h 844368"/>
              <a:gd name="connsiteX131" fmla="*/ 342654 w 1149908"/>
              <a:gd name="connsiteY131" fmla="*/ 341647 h 844368"/>
              <a:gd name="connsiteX132" fmla="*/ 355397 w 1149908"/>
              <a:gd name="connsiteY132" fmla="*/ 328900 h 844368"/>
              <a:gd name="connsiteX133" fmla="*/ 368140 w 1149908"/>
              <a:gd name="connsiteY133" fmla="*/ 341647 h 844368"/>
              <a:gd name="connsiteX134" fmla="*/ 355397 w 1149908"/>
              <a:gd name="connsiteY134" fmla="*/ 354394 h 844368"/>
              <a:gd name="connsiteX135" fmla="*/ 425253 w 1149908"/>
              <a:gd name="connsiteY135" fmla="*/ 355516 h 844368"/>
              <a:gd name="connsiteX136" fmla="*/ 411384 w 1149908"/>
              <a:gd name="connsiteY136" fmla="*/ 341647 h 844368"/>
              <a:gd name="connsiteX137" fmla="*/ 425253 w 1149908"/>
              <a:gd name="connsiteY137" fmla="*/ 327778 h 844368"/>
              <a:gd name="connsiteX138" fmla="*/ 439122 w 1149908"/>
              <a:gd name="connsiteY138" fmla="*/ 341647 h 844368"/>
              <a:gd name="connsiteX139" fmla="*/ 425253 w 1149908"/>
              <a:gd name="connsiteY139" fmla="*/ 355516 h 844368"/>
              <a:gd name="connsiteX140" fmla="*/ 495106 w 1149908"/>
              <a:gd name="connsiteY140" fmla="*/ 356766 h 844368"/>
              <a:gd name="connsiteX141" fmla="*/ 479987 w 1149908"/>
              <a:gd name="connsiteY141" fmla="*/ 341647 h 844368"/>
              <a:gd name="connsiteX142" fmla="*/ 495106 w 1149908"/>
              <a:gd name="connsiteY142" fmla="*/ 326528 h 844368"/>
              <a:gd name="connsiteX143" fmla="*/ 510225 w 1149908"/>
              <a:gd name="connsiteY143" fmla="*/ 341647 h 844368"/>
              <a:gd name="connsiteX144" fmla="*/ 495106 w 1149908"/>
              <a:gd name="connsiteY144" fmla="*/ 356766 h 844368"/>
              <a:gd name="connsiteX145" fmla="*/ 564961 w 1149908"/>
              <a:gd name="connsiteY145" fmla="*/ 358015 h 844368"/>
              <a:gd name="connsiteX146" fmla="*/ 548588 w 1149908"/>
              <a:gd name="connsiteY146" fmla="*/ 341647 h 844368"/>
              <a:gd name="connsiteX147" fmla="*/ 564961 w 1149908"/>
              <a:gd name="connsiteY147" fmla="*/ 325279 h 844368"/>
              <a:gd name="connsiteX148" fmla="*/ 581334 w 1149908"/>
              <a:gd name="connsiteY148" fmla="*/ 341647 h 844368"/>
              <a:gd name="connsiteX149" fmla="*/ 564961 w 1149908"/>
              <a:gd name="connsiteY149" fmla="*/ 358015 h 844368"/>
              <a:gd name="connsiteX150" fmla="*/ 634690 w 1149908"/>
              <a:gd name="connsiteY150" fmla="*/ 359392 h 844368"/>
              <a:gd name="connsiteX151" fmla="*/ 616944 w 1149908"/>
              <a:gd name="connsiteY151" fmla="*/ 341646 h 844368"/>
              <a:gd name="connsiteX152" fmla="*/ 634690 w 1149908"/>
              <a:gd name="connsiteY152" fmla="*/ 323900 h 844368"/>
              <a:gd name="connsiteX153" fmla="*/ 652436 w 1149908"/>
              <a:gd name="connsiteY153" fmla="*/ 341646 h 844368"/>
              <a:gd name="connsiteX154" fmla="*/ 634690 w 1149908"/>
              <a:gd name="connsiteY154" fmla="*/ 359392 h 844368"/>
              <a:gd name="connsiteX155" fmla="*/ 704542 w 1149908"/>
              <a:gd name="connsiteY155" fmla="*/ 360515 h 844368"/>
              <a:gd name="connsiteX156" fmla="*/ 685674 w 1149908"/>
              <a:gd name="connsiteY156" fmla="*/ 341647 h 844368"/>
              <a:gd name="connsiteX157" fmla="*/ 704542 w 1149908"/>
              <a:gd name="connsiteY157" fmla="*/ 322779 h 844368"/>
              <a:gd name="connsiteX158" fmla="*/ 723410 w 1149908"/>
              <a:gd name="connsiteY158" fmla="*/ 341647 h 844368"/>
              <a:gd name="connsiteX159" fmla="*/ 704542 w 1149908"/>
              <a:gd name="connsiteY159" fmla="*/ 360515 h 844368"/>
              <a:gd name="connsiteX160" fmla="*/ 774398 w 1149908"/>
              <a:gd name="connsiteY160" fmla="*/ 361764 h 844368"/>
              <a:gd name="connsiteX161" fmla="*/ 754276 w 1149908"/>
              <a:gd name="connsiteY161" fmla="*/ 341647 h 844368"/>
              <a:gd name="connsiteX162" fmla="*/ 774398 w 1149908"/>
              <a:gd name="connsiteY162" fmla="*/ 321530 h 844368"/>
              <a:gd name="connsiteX163" fmla="*/ 794520 w 1149908"/>
              <a:gd name="connsiteY163" fmla="*/ 341647 h 844368"/>
              <a:gd name="connsiteX164" fmla="*/ 774398 w 1149908"/>
              <a:gd name="connsiteY164" fmla="*/ 361764 h 844368"/>
              <a:gd name="connsiteX165" fmla="*/ 844127 w 1149908"/>
              <a:gd name="connsiteY165" fmla="*/ 363142 h 844368"/>
              <a:gd name="connsiteX166" fmla="*/ 822632 w 1149908"/>
              <a:gd name="connsiteY166" fmla="*/ 341647 h 844368"/>
              <a:gd name="connsiteX167" fmla="*/ 844127 w 1149908"/>
              <a:gd name="connsiteY167" fmla="*/ 320152 h 844368"/>
              <a:gd name="connsiteX168" fmla="*/ 865622 w 1149908"/>
              <a:gd name="connsiteY168" fmla="*/ 341647 h 844368"/>
              <a:gd name="connsiteX169" fmla="*/ 844127 w 1149908"/>
              <a:gd name="connsiteY169" fmla="*/ 363142 h 844368"/>
              <a:gd name="connsiteX170" fmla="*/ 913978 w 1149908"/>
              <a:gd name="connsiteY170" fmla="*/ 364392 h 844368"/>
              <a:gd name="connsiteX171" fmla="*/ 891233 w 1149908"/>
              <a:gd name="connsiteY171" fmla="*/ 341647 h 844368"/>
              <a:gd name="connsiteX172" fmla="*/ 913978 w 1149908"/>
              <a:gd name="connsiteY172" fmla="*/ 318902 h 844368"/>
              <a:gd name="connsiteX173" fmla="*/ 936723 w 1149908"/>
              <a:gd name="connsiteY173" fmla="*/ 341647 h 844368"/>
              <a:gd name="connsiteX174" fmla="*/ 913978 w 1149908"/>
              <a:gd name="connsiteY174" fmla="*/ 364392 h 844368"/>
              <a:gd name="connsiteX175" fmla="*/ 983839 w 1149908"/>
              <a:gd name="connsiteY175" fmla="*/ 365513 h 844368"/>
              <a:gd name="connsiteX176" fmla="*/ 959973 w 1149908"/>
              <a:gd name="connsiteY176" fmla="*/ 341647 h 844368"/>
              <a:gd name="connsiteX177" fmla="*/ 983839 w 1149908"/>
              <a:gd name="connsiteY177" fmla="*/ 317781 h 844368"/>
              <a:gd name="connsiteX178" fmla="*/ 1007705 w 1149908"/>
              <a:gd name="connsiteY178" fmla="*/ 341647 h 844368"/>
              <a:gd name="connsiteX179" fmla="*/ 983839 w 1149908"/>
              <a:gd name="connsiteY179" fmla="*/ 365513 h 844368"/>
              <a:gd name="connsiteX180" fmla="*/ 1053691 w 1149908"/>
              <a:gd name="connsiteY180" fmla="*/ 366763 h 844368"/>
              <a:gd name="connsiteX181" fmla="*/ 1028575 w 1149908"/>
              <a:gd name="connsiteY181" fmla="*/ 341647 h 844368"/>
              <a:gd name="connsiteX182" fmla="*/ 1053691 w 1149908"/>
              <a:gd name="connsiteY182" fmla="*/ 316531 h 844368"/>
              <a:gd name="connsiteX183" fmla="*/ 1078807 w 1149908"/>
              <a:gd name="connsiteY183" fmla="*/ 341647 h 844368"/>
              <a:gd name="connsiteX184" fmla="*/ 1053691 w 1149908"/>
              <a:gd name="connsiteY184" fmla="*/ 366763 h 844368"/>
              <a:gd name="connsiteX185" fmla="*/ 6376 w 1149908"/>
              <a:gd name="connsiteY185" fmla="*/ 428496 h 844368"/>
              <a:gd name="connsiteX186" fmla="*/ 0 w 1149908"/>
              <a:gd name="connsiteY186" fmla="*/ 422120 h 844368"/>
              <a:gd name="connsiteX187" fmla="*/ 6376 w 1149908"/>
              <a:gd name="connsiteY187" fmla="*/ 415744 h 844368"/>
              <a:gd name="connsiteX188" fmla="*/ 12752 w 1149908"/>
              <a:gd name="connsiteY188" fmla="*/ 422120 h 844368"/>
              <a:gd name="connsiteX189" fmla="*/ 6376 w 1149908"/>
              <a:gd name="connsiteY189" fmla="*/ 428496 h 844368"/>
              <a:gd name="connsiteX190" fmla="*/ 76228 w 1149908"/>
              <a:gd name="connsiteY190" fmla="*/ 429747 h 844368"/>
              <a:gd name="connsiteX191" fmla="*/ 68602 w 1149908"/>
              <a:gd name="connsiteY191" fmla="*/ 422121 h 844368"/>
              <a:gd name="connsiteX192" fmla="*/ 76228 w 1149908"/>
              <a:gd name="connsiteY192" fmla="*/ 414495 h 844368"/>
              <a:gd name="connsiteX193" fmla="*/ 83854 w 1149908"/>
              <a:gd name="connsiteY193" fmla="*/ 422121 h 844368"/>
              <a:gd name="connsiteX194" fmla="*/ 76228 w 1149908"/>
              <a:gd name="connsiteY194" fmla="*/ 429747 h 844368"/>
              <a:gd name="connsiteX195" fmla="*/ 145956 w 1149908"/>
              <a:gd name="connsiteY195" fmla="*/ 430996 h 844368"/>
              <a:gd name="connsiteX196" fmla="*/ 137085 w 1149908"/>
              <a:gd name="connsiteY196" fmla="*/ 422120 h 844368"/>
              <a:gd name="connsiteX197" fmla="*/ 145956 w 1149908"/>
              <a:gd name="connsiteY197" fmla="*/ 413244 h 844368"/>
              <a:gd name="connsiteX198" fmla="*/ 154827 w 1149908"/>
              <a:gd name="connsiteY198" fmla="*/ 422120 h 844368"/>
              <a:gd name="connsiteX199" fmla="*/ 145956 w 1149908"/>
              <a:gd name="connsiteY199" fmla="*/ 430996 h 844368"/>
              <a:gd name="connsiteX200" fmla="*/ 215812 w 1149908"/>
              <a:gd name="connsiteY200" fmla="*/ 432245 h 844368"/>
              <a:gd name="connsiteX201" fmla="*/ 205687 w 1149908"/>
              <a:gd name="connsiteY201" fmla="*/ 422120 h 844368"/>
              <a:gd name="connsiteX202" fmla="*/ 215812 w 1149908"/>
              <a:gd name="connsiteY202" fmla="*/ 411995 h 844368"/>
              <a:gd name="connsiteX203" fmla="*/ 225937 w 1149908"/>
              <a:gd name="connsiteY203" fmla="*/ 422120 h 844368"/>
              <a:gd name="connsiteX204" fmla="*/ 215812 w 1149908"/>
              <a:gd name="connsiteY204" fmla="*/ 432245 h 844368"/>
              <a:gd name="connsiteX205" fmla="*/ 285669 w 1149908"/>
              <a:gd name="connsiteY205" fmla="*/ 433496 h 844368"/>
              <a:gd name="connsiteX206" fmla="*/ 274299 w 1149908"/>
              <a:gd name="connsiteY206" fmla="*/ 422121 h 844368"/>
              <a:gd name="connsiteX207" fmla="*/ 285669 w 1149908"/>
              <a:gd name="connsiteY207" fmla="*/ 410746 h 844368"/>
              <a:gd name="connsiteX208" fmla="*/ 297039 w 1149908"/>
              <a:gd name="connsiteY208" fmla="*/ 422121 h 844368"/>
              <a:gd name="connsiteX209" fmla="*/ 285669 w 1149908"/>
              <a:gd name="connsiteY209" fmla="*/ 433496 h 844368"/>
              <a:gd name="connsiteX210" fmla="*/ 355397 w 1149908"/>
              <a:gd name="connsiteY210" fmla="*/ 434863 h 844368"/>
              <a:gd name="connsiteX211" fmla="*/ 342654 w 1149908"/>
              <a:gd name="connsiteY211" fmla="*/ 422120 h 844368"/>
              <a:gd name="connsiteX212" fmla="*/ 355397 w 1149908"/>
              <a:gd name="connsiteY212" fmla="*/ 409377 h 844368"/>
              <a:gd name="connsiteX213" fmla="*/ 368140 w 1149908"/>
              <a:gd name="connsiteY213" fmla="*/ 422120 h 844368"/>
              <a:gd name="connsiteX214" fmla="*/ 355397 w 1149908"/>
              <a:gd name="connsiteY214" fmla="*/ 434863 h 844368"/>
              <a:gd name="connsiteX215" fmla="*/ 425253 w 1149908"/>
              <a:gd name="connsiteY215" fmla="*/ 435994 h 844368"/>
              <a:gd name="connsiteX216" fmla="*/ 411384 w 1149908"/>
              <a:gd name="connsiteY216" fmla="*/ 422120 h 844368"/>
              <a:gd name="connsiteX217" fmla="*/ 425253 w 1149908"/>
              <a:gd name="connsiteY217" fmla="*/ 408246 h 844368"/>
              <a:gd name="connsiteX218" fmla="*/ 439122 w 1149908"/>
              <a:gd name="connsiteY218" fmla="*/ 422120 h 844368"/>
              <a:gd name="connsiteX219" fmla="*/ 425253 w 1149908"/>
              <a:gd name="connsiteY219" fmla="*/ 435994 h 844368"/>
              <a:gd name="connsiteX220" fmla="*/ 495106 w 1149908"/>
              <a:gd name="connsiteY220" fmla="*/ 437245 h 844368"/>
              <a:gd name="connsiteX221" fmla="*/ 479987 w 1149908"/>
              <a:gd name="connsiteY221" fmla="*/ 422121 h 844368"/>
              <a:gd name="connsiteX222" fmla="*/ 495106 w 1149908"/>
              <a:gd name="connsiteY222" fmla="*/ 406997 h 844368"/>
              <a:gd name="connsiteX223" fmla="*/ 510225 w 1149908"/>
              <a:gd name="connsiteY223" fmla="*/ 422121 h 844368"/>
              <a:gd name="connsiteX224" fmla="*/ 495106 w 1149908"/>
              <a:gd name="connsiteY224" fmla="*/ 437245 h 844368"/>
              <a:gd name="connsiteX225" fmla="*/ 564961 w 1149908"/>
              <a:gd name="connsiteY225" fmla="*/ 438493 h 844368"/>
              <a:gd name="connsiteX226" fmla="*/ 548588 w 1149908"/>
              <a:gd name="connsiteY226" fmla="*/ 422120 h 844368"/>
              <a:gd name="connsiteX227" fmla="*/ 564961 w 1149908"/>
              <a:gd name="connsiteY227" fmla="*/ 405747 h 844368"/>
              <a:gd name="connsiteX228" fmla="*/ 581334 w 1149908"/>
              <a:gd name="connsiteY228" fmla="*/ 422120 h 844368"/>
              <a:gd name="connsiteX229" fmla="*/ 564961 w 1149908"/>
              <a:gd name="connsiteY229" fmla="*/ 438493 h 844368"/>
              <a:gd name="connsiteX230" fmla="*/ 634690 w 1149908"/>
              <a:gd name="connsiteY230" fmla="*/ 439871 h 844368"/>
              <a:gd name="connsiteX231" fmla="*/ 616944 w 1149908"/>
              <a:gd name="connsiteY231" fmla="*/ 422125 h 844368"/>
              <a:gd name="connsiteX232" fmla="*/ 634690 w 1149908"/>
              <a:gd name="connsiteY232" fmla="*/ 404379 h 844368"/>
              <a:gd name="connsiteX233" fmla="*/ 652436 w 1149908"/>
              <a:gd name="connsiteY233" fmla="*/ 422125 h 844368"/>
              <a:gd name="connsiteX234" fmla="*/ 634690 w 1149908"/>
              <a:gd name="connsiteY234" fmla="*/ 439871 h 844368"/>
              <a:gd name="connsiteX235" fmla="*/ 704542 w 1149908"/>
              <a:gd name="connsiteY235" fmla="*/ 440993 h 844368"/>
              <a:gd name="connsiteX236" fmla="*/ 685674 w 1149908"/>
              <a:gd name="connsiteY236" fmla="*/ 422120 h 844368"/>
              <a:gd name="connsiteX237" fmla="*/ 704542 w 1149908"/>
              <a:gd name="connsiteY237" fmla="*/ 403247 h 844368"/>
              <a:gd name="connsiteX238" fmla="*/ 723410 w 1149908"/>
              <a:gd name="connsiteY238" fmla="*/ 422120 h 844368"/>
              <a:gd name="connsiteX239" fmla="*/ 704542 w 1149908"/>
              <a:gd name="connsiteY239" fmla="*/ 440993 h 844368"/>
              <a:gd name="connsiteX240" fmla="*/ 774398 w 1149908"/>
              <a:gd name="connsiteY240" fmla="*/ 442242 h 844368"/>
              <a:gd name="connsiteX241" fmla="*/ 754276 w 1149908"/>
              <a:gd name="connsiteY241" fmla="*/ 422120 h 844368"/>
              <a:gd name="connsiteX242" fmla="*/ 774398 w 1149908"/>
              <a:gd name="connsiteY242" fmla="*/ 401998 h 844368"/>
              <a:gd name="connsiteX243" fmla="*/ 794520 w 1149908"/>
              <a:gd name="connsiteY243" fmla="*/ 422120 h 844368"/>
              <a:gd name="connsiteX244" fmla="*/ 774398 w 1149908"/>
              <a:gd name="connsiteY244" fmla="*/ 442242 h 844368"/>
              <a:gd name="connsiteX245" fmla="*/ 844127 w 1149908"/>
              <a:gd name="connsiteY245" fmla="*/ 443611 h 844368"/>
              <a:gd name="connsiteX246" fmla="*/ 822632 w 1149908"/>
              <a:gd name="connsiteY246" fmla="*/ 422121 h 844368"/>
              <a:gd name="connsiteX247" fmla="*/ 844127 w 1149908"/>
              <a:gd name="connsiteY247" fmla="*/ 400631 h 844368"/>
              <a:gd name="connsiteX248" fmla="*/ 865622 w 1149908"/>
              <a:gd name="connsiteY248" fmla="*/ 422121 h 844368"/>
              <a:gd name="connsiteX249" fmla="*/ 844127 w 1149908"/>
              <a:gd name="connsiteY249" fmla="*/ 443611 h 844368"/>
              <a:gd name="connsiteX250" fmla="*/ 913978 w 1149908"/>
              <a:gd name="connsiteY250" fmla="*/ 444860 h 844368"/>
              <a:gd name="connsiteX251" fmla="*/ 891233 w 1149908"/>
              <a:gd name="connsiteY251" fmla="*/ 422120 h 844368"/>
              <a:gd name="connsiteX252" fmla="*/ 913978 w 1149908"/>
              <a:gd name="connsiteY252" fmla="*/ 399380 h 844368"/>
              <a:gd name="connsiteX253" fmla="*/ 936723 w 1149908"/>
              <a:gd name="connsiteY253" fmla="*/ 422120 h 844368"/>
              <a:gd name="connsiteX254" fmla="*/ 913978 w 1149908"/>
              <a:gd name="connsiteY254" fmla="*/ 444860 h 844368"/>
              <a:gd name="connsiteX255" fmla="*/ 983839 w 1149908"/>
              <a:gd name="connsiteY255" fmla="*/ 445991 h 844368"/>
              <a:gd name="connsiteX256" fmla="*/ 959973 w 1149908"/>
              <a:gd name="connsiteY256" fmla="*/ 422120 h 844368"/>
              <a:gd name="connsiteX257" fmla="*/ 983839 w 1149908"/>
              <a:gd name="connsiteY257" fmla="*/ 398249 h 844368"/>
              <a:gd name="connsiteX258" fmla="*/ 1007705 w 1149908"/>
              <a:gd name="connsiteY258" fmla="*/ 422120 h 844368"/>
              <a:gd name="connsiteX259" fmla="*/ 983839 w 1149908"/>
              <a:gd name="connsiteY259" fmla="*/ 445991 h 844368"/>
              <a:gd name="connsiteX260" fmla="*/ 1053691 w 1149908"/>
              <a:gd name="connsiteY260" fmla="*/ 447242 h 844368"/>
              <a:gd name="connsiteX261" fmla="*/ 1028575 w 1149908"/>
              <a:gd name="connsiteY261" fmla="*/ 422121 h 844368"/>
              <a:gd name="connsiteX262" fmla="*/ 1053691 w 1149908"/>
              <a:gd name="connsiteY262" fmla="*/ 397000 h 844368"/>
              <a:gd name="connsiteX263" fmla="*/ 1078807 w 1149908"/>
              <a:gd name="connsiteY263" fmla="*/ 422121 h 844368"/>
              <a:gd name="connsiteX264" fmla="*/ 1053691 w 1149908"/>
              <a:gd name="connsiteY264" fmla="*/ 447242 h 844368"/>
              <a:gd name="connsiteX265" fmla="*/ 1123419 w 1149908"/>
              <a:gd name="connsiteY265" fmla="*/ 448609 h 844368"/>
              <a:gd name="connsiteX266" fmla="*/ 1096930 w 1149908"/>
              <a:gd name="connsiteY266" fmla="*/ 422120 h 844368"/>
              <a:gd name="connsiteX267" fmla="*/ 1123419 w 1149908"/>
              <a:gd name="connsiteY267" fmla="*/ 395631 h 844368"/>
              <a:gd name="connsiteX268" fmla="*/ 1149908 w 1149908"/>
              <a:gd name="connsiteY268" fmla="*/ 422120 h 844368"/>
              <a:gd name="connsiteX269" fmla="*/ 1123419 w 1149908"/>
              <a:gd name="connsiteY269" fmla="*/ 448609 h 844368"/>
              <a:gd name="connsiteX270" fmla="*/ 6376 w 1149908"/>
              <a:gd name="connsiteY270" fmla="*/ 508847 h 844368"/>
              <a:gd name="connsiteX271" fmla="*/ 0 w 1149908"/>
              <a:gd name="connsiteY271" fmla="*/ 502476 h 844368"/>
              <a:gd name="connsiteX272" fmla="*/ 6376 w 1149908"/>
              <a:gd name="connsiteY272" fmla="*/ 496105 h 844368"/>
              <a:gd name="connsiteX273" fmla="*/ 12752 w 1149908"/>
              <a:gd name="connsiteY273" fmla="*/ 502476 h 844368"/>
              <a:gd name="connsiteX274" fmla="*/ 6376 w 1149908"/>
              <a:gd name="connsiteY274" fmla="*/ 508847 h 844368"/>
              <a:gd name="connsiteX275" fmla="*/ 76228 w 1149908"/>
              <a:gd name="connsiteY275" fmla="*/ 510097 h 844368"/>
              <a:gd name="connsiteX276" fmla="*/ 68602 w 1149908"/>
              <a:gd name="connsiteY276" fmla="*/ 502471 h 844368"/>
              <a:gd name="connsiteX277" fmla="*/ 76228 w 1149908"/>
              <a:gd name="connsiteY277" fmla="*/ 494845 h 844368"/>
              <a:gd name="connsiteX278" fmla="*/ 83854 w 1149908"/>
              <a:gd name="connsiteY278" fmla="*/ 502471 h 844368"/>
              <a:gd name="connsiteX279" fmla="*/ 76228 w 1149908"/>
              <a:gd name="connsiteY279" fmla="*/ 510097 h 844368"/>
              <a:gd name="connsiteX280" fmla="*/ 145956 w 1149908"/>
              <a:gd name="connsiteY280" fmla="*/ 511347 h 844368"/>
              <a:gd name="connsiteX281" fmla="*/ 137085 w 1149908"/>
              <a:gd name="connsiteY281" fmla="*/ 502476 h 844368"/>
              <a:gd name="connsiteX282" fmla="*/ 145956 w 1149908"/>
              <a:gd name="connsiteY282" fmla="*/ 493605 h 844368"/>
              <a:gd name="connsiteX283" fmla="*/ 154827 w 1149908"/>
              <a:gd name="connsiteY283" fmla="*/ 502476 h 844368"/>
              <a:gd name="connsiteX284" fmla="*/ 145956 w 1149908"/>
              <a:gd name="connsiteY284" fmla="*/ 511347 h 844368"/>
              <a:gd name="connsiteX285" fmla="*/ 215812 w 1149908"/>
              <a:gd name="connsiteY285" fmla="*/ 512595 h 844368"/>
              <a:gd name="connsiteX286" fmla="*/ 205687 w 1149908"/>
              <a:gd name="connsiteY286" fmla="*/ 502470 h 844368"/>
              <a:gd name="connsiteX287" fmla="*/ 215812 w 1149908"/>
              <a:gd name="connsiteY287" fmla="*/ 492345 h 844368"/>
              <a:gd name="connsiteX288" fmla="*/ 225937 w 1149908"/>
              <a:gd name="connsiteY288" fmla="*/ 502470 h 844368"/>
              <a:gd name="connsiteX289" fmla="*/ 215812 w 1149908"/>
              <a:gd name="connsiteY289" fmla="*/ 512595 h 844368"/>
              <a:gd name="connsiteX290" fmla="*/ 285669 w 1149908"/>
              <a:gd name="connsiteY290" fmla="*/ 513846 h 844368"/>
              <a:gd name="connsiteX291" fmla="*/ 274299 w 1149908"/>
              <a:gd name="connsiteY291" fmla="*/ 502476 h 844368"/>
              <a:gd name="connsiteX292" fmla="*/ 285669 w 1149908"/>
              <a:gd name="connsiteY292" fmla="*/ 491106 h 844368"/>
              <a:gd name="connsiteX293" fmla="*/ 297039 w 1149908"/>
              <a:gd name="connsiteY293" fmla="*/ 502476 h 844368"/>
              <a:gd name="connsiteX294" fmla="*/ 285669 w 1149908"/>
              <a:gd name="connsiteY294" fmla="*/ 513846 h 844368"/>
              <a:gd name="connsiteX295" fmla="*/ 355397 w 1149908"/>
              <a:gd name="connsiteY295" fmla="*/ 515223 h 844368"/>
              <a:gd name="connsiteX296" fmla="*/ 342654 w 1149908"/>
              <a:gd name="connsiteY296" fmla="*/ 502476 h 844368"/>
              <a:gd name="connsiteX297" fmla="*/ 355397 w 1149908"/>
              <a:gd name="connsiteY297" fmla="*/ 489729 h 844368"/>
              <a:gd name="connsiteX298" fmla="*/ 368140 w 1149908"/>
              <a:gd name="connsiteY298" fmla="*/ 502476 h 844368"/>
              <a:gd name="connsiteX299" fmla="*/ 355397 w 1149908"/>
              <a:gd name="connsiteY299" fmla="*/ 515223 h 844368"/>
              <a:gd name="connsiteX300" fmla="*/ 425253 w 1149908"/>
              <a:gd name="connsiteY300" fmla="*/ 516344 h 844368"/>
              <a:gd name="connsiteX301" fmla="*/ 411384 w 1149908"/>
              <a:gd name="connsiteY301" fmla="*/ 502475 h 844368"/>
              <a:gd name="connsiteX302" fmla="*/ 425253 w 1149908"/>
              <a:gd name="connsiteY302" fmla="*/ 488606 h 844368"/>
              <a:gd name="connsiteX303" fmla="*/ 439122 w 1149908"/>
              <a:gd name="connsiteY303" fmla="*/ 502475 h 844368"/>
              <a:gd name="connsiteX304" fmla="*/ 425253 w 1149908"/>
              <a:gd name="connsiteY304" fmla="*/ 516344 h 844368"/>
              <a:gd name="connsiteX305" fmla="*/ 495106 w 1149908"/>
              <a:gd name="connsiteY305" fmla="*/ 517595 h 844368"/>
              <a:gd name="connsiteX306" fmla="*/ 479987 w 1149908"/>
              <a:gd name="connsiteY306" fmla="*/ 502476 h 844368"/>
              <a:gd name="connsiteX307" fmla="*/ 495106 w 1149908"/>
              <a:gd name="connsiteY307" fmla="*/ 487357 h 844368"/>
              <a:gd name="connsiteX308" fmla="*/ 510225 w 1149908"/>
              <a:gd name="connsiteY308" fmla="*/ 502476 h 844368"/>
              <a:gd name="connsiteX309" fmla="*/ 495106 w 1149908"/>
              <a:gd name="connsiteY309" fmla="*/ 517595 h 844368"/>
              <a:gd name="connsiteX310" fmla="*/ 564961 w 1149908"/>
              <a:gd name="connsiteY310" fmla="*/ 518844 h 844368"/>
              <a:gd name="connsiteX311" fmla="*/ 548588 w 1149908"/>
              <a:gd name="connsiteY311" fmla="*/ 502471 h 844368"/>
              <a:gd name="connsiteX312" fmla="*/ 564961 w 1149908"/>
              <a:gd name="connsiteY312" fmla="*/ 486098 h 844368"/>
              <a:gd name="connsiteX313" fmla="*/ 581334 w 1149908"/>
              <a:gd name="connsiteY313" fmla="*/ 502471 h 844368"/>
              <a:gd name="connsiteX314" fmla="*/ 564961 w 1149908"/>
              <a:gd name="connsiteY314" fmla="*/ 518844 h 844368"/>
              <a:gd name="connsiteX315" fmla="*/ 634690 w 1149908"/>
              <a:gd name="connsiteY315" fmla="*/ 520221 h 844368"/>
              <a:gd name="connsiteX316" fmla="*/ 616944 w 1149908"/>
              <a:gd name="connsiteY316" fmla="*/ 502475 h 844368"/>
              <a:gd name="connsiteX317" fmla="*/ 634690 w 1149908"/>
              <a:gd name="connsiteY317" fmla="*/ 484729 h 844368"/>
              <a:gd name="connsiteX318" fmla="*/ 652436 w 1149908"/>
              <a:gd name="connsiteY318" fmla="*/ 502475 h 844368"/>
              <a:gd name="connsiteX319" fmla="*/ 634690 w 1149908"/>
              <a:gd name="connsiteY319" fmla="*/ 520221 h 844368"/>
              <a:gd name="connsiteX320" fmla="*/ 704542 w 1149908"/>
              <a:gd name="connsiteY320" fmla="*/ 521344 h 844368"/>
              <a:gd name="connsiteX321" fmla="*/ 685674 w 1149908"/>
              <a:gd name="connsiteY321" fmla="*/ 502471 h 844368"/>
              <a:gd name="connsiteX322" fmla="*/ 704542 w 1149908"/>
              <a:gd name="connsiteY322" fmla="*/ 483598 h 844368"/>
              <a:gd name="connsiteX323" fmla="*/ 723410 w 1149908"/>
              <a:gd name="connsiteY323" fmla="*/ 502471 h 844368"/>
              <a:gd name="connsiteX324" fmla="*/ 704542 w 1149908"/>
              <a:gd name="connsiteY324" fmla="*/ 521344 h 844368"/>
              <a:gd name="connsiteX325" fmla="*/ 774398 w 1149908"/>
              <a:gd name="connsiteY325" fmla="*/ 522592 h 844368"/>
              <a:gd name="connsiteX326" fmla="*/ 754276 w 1149908"/>
              <a:gd name="connsiteY326" fmla="*/ 502475 h 844368"/>
              <a:gd name="connsiteX327" fmla="*/ 774398 w 1149908"/>
              <a:gd name="connsiteY327" fmla="*/ 482358 h 844368"/>
              <a:gd name="connsiteX328" fmla="*/ 794520 w 1149908"/>
              <a:gd name="connsiteY328" fmla="*/ 502475 h 844368"/>
              <a:gd name="connsiteX329" fmla="*/ 774398 w 1149908"/>
              <a:gd name="connsiteY329" fmla="*/ 522592 h 844368"/>
              <a:gd name="connsiteX330" fmla="*/ 844127 w 1149908"/>
              <a:gd name="connsiteY330" fmla="*/ 523971 h 844368"/>
              <a:gd name="connsiteX331" fmla="*/ 822632 w 1149908"/>
              <a:gd name="connsiteY331" fmla="*/ 502476 h 844368"/>
              <a:gd name="connsiteX332" fmla="*/ 844127 w 1149908"/>
              <a:gd name="connsiteY332" fmla="*/ 480981 h 844368"/>
              <a:gd name="connsiteX333" fmla="*/ 865622 w 1149908"/>
              <a:gd name="connsiteY333" fmla="*/ 502476 h 844368"/>
              <a:gd name="connsiteX334" fmla="*/ 844127 w 1149908"/>
              <a:gd name="connsiteY334" fmla="*/ 523971 h 844368"/>
              <a:gd name="connsiteX335" fmla="*/ 913978 w 1149908"/>
              <a:gd name="connsiteY335" fmla="*/ 525221 h 844368"/>
              <a:gd name="connsiteX336" fmla="*/ 891233 w 1149908"/>
              <a:gd name="connsiteY336" fmla="*/ 502476 h 844368"/>
              <a:gd name="connsiteX337" fmla="*/ 913978 w 1149908"/>
              <a:gd name="connsiteY337" fmla="*/ 479731 h 844368"/>
              <a:gd name="connsiteX338" fmla="*/ 936723 w 1149908"/>
              <a:gd name="connsiteY338" fmla="*/ 502476 h 844368"/>
              <a:gd name="connsiteX339" fmla="*/ 913978 w 1149908"/>
              <a:gd name="connsiteY339" fmla="*/ 525221 h 844368"/>
              <a:gd name="connsiteX340" fmla="*/ 983839 w 1149908"/>
              <a:gd name="connsiteY340" fmla="*/ 526341 h 844368"/>
              <a:gd name="connsiteX341" fmla="*/ 959973 w 1149908"/>
              <a:gd name="connsiteY341" fmla="*/ 502470 h 844368"/>
              <a:gd name="connsiteX342" fmla="*/ 983839 w 1149908"/>
              <a:gd name="connsiteY342" fmla="*/ 478599 h 844368"/>
              <a:gd name="connsiteX343" fmla="*/ 1007705 w 1149908"/>
              <a:gd name="connsiteY343" fmla="*/ 502470 h 844368"/>
              <a:gd name="connsiteX344" fmla="*/ 983839 w 1149908"/>
              <a:gd name="connsiteY344" fmla="*/ 526341 h 844368"/>
              <a:gd name="connsiteX345" fmla="*/ 1053691 w 1149908"/>
              <a:gd name="connsiteY345" fmla="*/ 527592 h 844368"/>
              <a:gd name="connsiteX346" fmla="*/ 1028575 w 1149908"/>
              <a:gd name="connsiteY346" fmla="*/ 502471 h 844368"/>
              <a:gd name="connsiteX347" fmla="*/ 1053691 w 1149908"/>
              <a:gd name="connsiteY347" fmla="*/ 477350 h 844368"/>
              <a:gd name="connsiteX348" fmla="*/ 1078807 w 1149908"/>
              <a:gd name="connsiteY348" fmla="*/ 502471 h 844368"/>
              <a:gd name="connsiteX349" fmla="*/ 1053691 w 1149908"/>
              <a:gd name="connsiteY349" fmla="*/ 527592 h 844368"/>
              <a:gd name="connsiteX350" fmla="*/ 6376 w 1149908"/>
              <a:gd name="connsiteY350" fmla="*/ 589325 h 844368"/>
              <a:gd name="connsiteX351" fmla="*/ 0 w 1149908"/>
              <a:gd name="connsiteY351" fmla="*/ 582949 h 844368"/>
              <a:gd name="connsiteX352" fmla="*/ 6376 w 1149908"/>
              <a:gd name="connsiteY352" fmla="*/ 576573 h 844368"/>
              <a:gd name="connsiteX353" fmla="*/ 12752 w 1149908"/>
              <a:gd name="connsiteY353" fmla="*/ 582949 h 844368"/>
              <a:gd name="connsiteX354" fmla="*/ 6376 w 1149908"/>
              <a:gd name="connsiteY354" fmla="*/ 589325 h 844368"/>
              <a:gd name="connsiteX355" fmla="*/ 76228 w 1149908"/>
              <a:gd name="connsiteY355" fmla="*/ 590575 h 844368"/>
              <a:gd name="connsiteX356" fmla="*/ 68602 w 1149908"/>
              <a:gd name="connsiteY356" fmla="*/ 582949 h 844368"/>
              <a:gd name="connsiteX357" fmla="*/ 76228 w 1149908"/>
              <a:gd name="connsiteY357" fmla="*/ 575323 h 844368"/>
              <a:gd name="connsiteX358" fmla="*/ 83854 w 1149908"/>
              <a:gd name="connsiteY358" fmla="*/ 582949 h 844368"/>
              <a:gd name="connsiteX359" fmla="*/ 76228 w 1149908"/>
              <a:gd name="connsiteY359" fmla="*/ 590575 h 844368"/>
              <a:gd name="connsiteX360" fmla="*/ 145956 w 1149908"/>
              <a:gd name="connsiteY360" fmla="*/ 591825 h 844368"/>
              <a:gd name="connsiteX361" fmla="*/ 137085 w 1149908"/>
              <a:gd name="connsiteY361" fmla="*/ 582949 h 844368"/>
              <a:gd name="connsiteX362" fmla="*/ 145956 w 1149908"/>
              <a:gd name="connsiteY362" fmla="*/ 574073 h 844368"/>
              <a:gd name="connsiteX363" fmla="*/ 154827 w 1149908"/>
              <a:gd name="connsiteY363" fmla="*/ 582949 h 844368"/>
              <a:gd name="connsiteX364" fmla="*/ 145956 w 1149908"/>
              <a:gd name="connsiteY364" fmla="*/ 591825 h 844368"/>
              <a:gd name="connsiteX365" fmla="*/ 215812 w 1149908"/>
              <a:gd name="connsiteY365" fmla="*/ 593074 h 844368"/>
              <a:gd name="connsiteX366" fmla="*/ 205687 w 1149908"/>
              <a:gd name="connsiteY366" fmla="*/ 582949 h 844368"/>
              <a:gd name="connsiteX367" fmla="*/ 215812 w 1149908"/>
              <a:gd name="connsiteY367" fmla="*/ 572824 h 844368"/>
              <a:gd name="connsiteX368" fmla="*/ 225937 w 1149908"/>
              <a:gd name="connsiteY368" fmla="*/ 582949 h 844368"/>
              <a:gd name="connsiteX369" fmla="*/ 215812 w 1149908"/>
              <a:gd name="connsiteY369" fmla="*/ 593074 h 844368"/>
              <a:gd name="connsiteX370" fmla="*/ 285669 w 1149908"/>
              <a:gd name="connsiteY370" fmla="*/ 594324 h 844368"/>
              <a:gd name="connsiteX371" fmla="*/ 274299 w 1149908"/>
              <a:gd name="connsiteY371" fmla="*/ 582949 h 844368"/>
              <a:gd name="connsiteX372" fmla="*/ 285669 w 1149908"/>
              <a:gd name="connsiteY372" fmla="*/ 571574 h 844368"/>
              <a:gd name="connsiteX373" fmla="*/ 297039 w 1149908"/>
              <a:gd name="connsiteY373" fmla="*/ 582949 h 844368"/>
              <a:gd name="connsiteX374" fmla="*/ 285669 w 1149908"/>
              <a:gd name="connsiteY374" fmla="*/ 594324 h 844368"/>
              <a:gd name="connsiteX375" fmla="*/ 355397 w 1149908"/>
              <a:gd name="connsiteY375" fmla="*/ 595692 h 844368"/>
              <a:gd name="connsiteX376" fmla="*/ 342654 w 1149908"/>
              <a:gd name="connsiteY376" fmla="*/ 582949 h 844368"/>
              <a:gd name="connsiteX377" fmla="*/ 355397 w 1149908"/>
              <a:gd name="connsiteY377" fmla="*/ 570206 h 844368"/>
              <a:gd name="connsiteX378" fmla="*/ 368140 w 1149908"/>
              <a:gd name="connsiteY378" fmla="*/ 582949 h 844368"/>
              <a:gd name="connsiteX379" fmla="*/ 355397 w 1149908"/>
              <a:gd name="connsiteY379" fmla="*/ 595692 h 844368"/>
              <a:gd name="connsiteX380" fmla="*/ 425253 w 1149908"/>
              <a:gd name="connsiteY380" fmla="*/ 596823 h 844368"/>
              <a:gd name="connsiteX381" fmla="*/ 411384 w 1149908"/>
              <a:gd name="connsiteY381" fmla="*/ 582949 h 844368"/>
              <a:gd name="connsiteX382" fmla="*/ 425253 w 1149908"/>
              <a:gd name="connsiteY382" fmla="*/ 569075 h 844368"/>
              <a:gd name="connsiteX383" fmla="*/ 439122 w 1149908"/>
              <a:gd name="connsiteY383" fmla="*/ 582949 h 844368"/>
              <a:gd name="connsiteX384" fmla="*/ 425253 w 1149908"/>
              <a:gd name="connsiteY384" fmla="*/ 596823 h 844368"/>
              <a:gd name="connsiteX385" fmla="*/ 495106 w 1149908"/>
              <a:gd name="connsiteY385" fmla="*/ 598073 h 844368"/>
              <a:gd name="connsiteX386" fmla="*/ 479987 w 1149908"/>
              <a:gd name="connsiteY386" fmla="*/ 582949 h 844368"/>
              <a:gd name="connsiteX387" fmla="*/ 495106 w 1149908"/>
              <a:gd name="connsiteY387" fmla="*/ 567825 h 844368"/>
              <a:gd name="connsiteX388" fmla="*/ 510225 w 1149908"/>
              <a:gd name="connsiteY388" fmla="*/ 582949 h 844368"/>
              <a:gd name="connsiteX389" fmla="*/ 495106 w 1149908"/>
              <a:gd name="connsiteY389" fmla="*/ 598073 h 844368"/>
              <a:gd name="connsiteX390" fmla="*/ 564961 w 1149908"/>
              <a:gd name="connsiteY390" fmla="*/ 599322 h 844368"/>
              <a:gd name="connsiteX391" fmla="*/ 548588 w 1149908"/>
              <a:gd name="connsiteY391" fmla="*/ 582949 h 844368"/>
              <a:gd name="connsiteX392" fmla="*/ 564961 w 1149908"/>
              <a:gd name="connsiteY392" fmla="*/ 566576 h 844368"/>
              <a:gd name="connsiteX393" fmla="*/ 581334 w 1149908"/>
              <a:gd name="connsiteY393" fmla="*/ 582949 h 844368"/>
              <a:gd name="connsiteX394" fmla="*/ 564961 w 1149908"/>
              <a:gd name="connsiteY394" fmla="*/ 599322 h 844368"/>
              <a:gd name="connsiteX395" fmla="*/ 634690 w 1149908"/>
              <a:gd name="connsiteY395" fmla="*/ 600690 h 844368"/>
              <a:gd name="connsiteX396" fmla="*/ 616944 w 1149908"/>
              <a:gd name="connsiteY396" fmla="*/ 582949 h 844368"/>
              <a:gd name="connsiteX397" fmla="*/ 634690 w 1149908"/>
              <a:gd name="connsiteY397" fmla="*/ 565208 h 844368"/>
              <a:gd name="connsiteX398" fmla="*/ 652436 w 1149908"/>
              <a:gd name="connsiteY398" fmla="*/ 582949 h 844368"/>
              <a:gd name="connsiteX399" fmla="*/ 634690 w 1149908"/>
              <a:gd name="connsiteY399" fmla="*/ 600690 h 844368"/>
              <a:gd name="connsiteX400" fmla="*/ 704542 w 1149908"/>
              <a:gd name="connsiteY400" fmla="*/ 601822 h 844368"/>
              <a:gd name="connsiteX401" fmla="*/ 685674 w 1149908"/>
              <a:gd name="connsiteY401" fmla="*/ 582949 h 844368"/>
              <a:gd name="connsiteX402" fmla="*/ 704542 w 1149908"/>
              <a:gd name="connsiteY402" fmla="*/ 564076 h 844368"/>
              <a:gd name="connsiteX403" fmla="*/ 723410 w 1149908"/>
              <a:gd name="connsiteY403" fmla="*/ 582949 h 844368"/>
              <a:gd name="connsiteX404" fmla="*/ 704542 w 1149908"/>
              <a:gd name="connsiteY404" fmla="*/ 601822 h 844368"/>
              <a:gd name="connsiteX405" fmla="*/ 774398 w 1149908"/>
              <a:gd name="connsiteY405" fmla="*/ 603071 h 844368"/>
              <a:gd name="connsiteX406" fmla="*/ 754276 w 1149908"/>
              <a:gd name="connsiteY406" fmla="*/ 582949 h 844368"/>
              <a:gd name="connsiteX407" fmla="*/ 774398 w 1149908"/>
              <a:gd name="connsiteY407" fmla="*/ 562827 h 844368"/>
              <a:gd name="connsiteX408" fmla="*/ 794520 w 1149908"/>
              <a:gd name="connsiteY408" fmla="*/ 582949 h 844368"/>
              <a:gd name="connsiteX409" fmla="*/ 774398 w 1149908"/>
              <a:gd name="connsiteY409" fmla="*/ 603071 h 844368"/>
              <a:gd name="connsiteX410" fmla="*/ 844127 w 1149908"/>
              <a:gd name="connsiteY410" fmla="*/ 604440 h 844368"/>
              <a:gd name="connsiteX411" fmla="*/ 822632 w 1149908"/>
              <a:gd name="connsiteY411" fmla="*/ 582950 h 844368"/>
              <a:gd name="connsiteX412" fmla="*/ 844127 w 1149908"/>
              <a:gd name="connsiteY412" fmla="*/ 561460 h 844368"/>
              <a:gd name="connsiteX413" fmla="*/ 865622 w 1149908"/>
              <a:gd name="connsiteY413" fmla="*/ 582950 h 844368"/>
              <a:gd name="connsiteX414" fmla="*/ 844127 w 1149908"/>
              <a:gd name="connsiteY414" fmla="*/ 604440 h 844368"/>
              <a:gd name="connsiteX415" fmla="*/ 913978 w 1149908"/>
              <a:gd name="connsiteY415" fmla="*/ 605689 h 844368"/>
              <a:gd name="connsiteX416" fmla="*/ 891233 w 1149908"/>
              <a:gd name="connsiteY416" fmla="*/ 582949 h 844368"/>
              <a:gd name="connsiteX417" fmla="*/ 913978 w 1149908"/>
              <a:gd name="connsiteY417" fmla="*/ 560209 h 844368"/>
              <a:gd name="connsiteX418" fmla="*/ 936723 w 1149908"/>
              <a:gd name="connsiteY418" fmla="*/ 582949 h 844368"/>
              <a:gd name="connsiteX419" fmla="*/ 913978 w 1149908"/>
              <a:gd name="connsiteY419" fmla="*/ 605689 h 844368"/>
              <a:gd name="connsiteX420" fmla="*/ 983839 w 1149908"/>
              <a:gd name="connsiteY420" fmla="*/ 606820 h 844368"/>
              <a:gd name="connsiteX421" fmla="*/ 959973 w 1149908"/>
              <a:gd name="connsiteY421" fmla="*/ 582949 h 844368"/>
              <a:gd name="connsiteX422" fmla="*/ 983839 w 1149908"/>
              <a:gd name="connsiteY422" fmla="*/ 559078 h 844368"/>
              <a:gd name="connsiteX423" fmla="*/ 1007705 w 1149908"/>
              <a:gd name="connsiteY423" fmla="*/ 582949 h 844368"/>
              <a:gd name="connsiteX424" fmla="*/ 983839 w 1149908"/>
              <a:gd name="connsiteY424" fmla="*/ 606820 h 844368"/>
              <a:gd name="connsiteX425" fmla="*/ 774398 w 1149908"/>
              <a:gd name="connsiteY425" fmla="*/ 683421 h 844368"/>
              <a:gd name="connsiteX426" fmla="*/ 754276 w 1149908"/>
              <a:gd name="connsiteY426" fmla="*/ 663299 h 844368"/>
              <a:gd name="connsiteX427" fmla="*/ 774398 w 1149908"/>
              <a:gd name="connsiteY427" fmla="*/ 643177 h 844368"/>
              <a:gd name="connsiteX428" fmla="*/ 794520 w 1149908"/>
              <a:gd name="connsiteY428" fmla="*/ 663299 h 844368"/>
              <a:gd name="connsiteX429" fmla="*/ 774398 w 1149908"/>
              <a:gd name="connsiteY429" fmla="*/ 683421 h 844368"/>
              <a:gd name="connsiteX430" fmla="*/ 844127 w 1149908"/>
              <a:gd name="connsiteY430" fmla="*/ 684790 h 844368"/>
              <a:gd name="connsiteX431" fmla="*/ 822632 w 1149908"/>
              <a:gd name="connsiteY431" fmla="*/ 663300 h 844368"/>
              <a:gd name="connsiteX432" fmla="*/ 844127 w 1149908"/>
              <a:gd name="connsiteY432" fmla="*/ 641810 h 844368"/>
              <a:gd name="connsiteX433" fmla="*/ 865622 w 1149908"/>
              <a:gd name="connsiteY433" fmla="*/ 663300 h 844368"/>
              <a:gd name="connsiteX434" fmla="*/ 844127 w 1149908"/>
              <a:gd name="connsiteY434" fmla="*/ 684790 h 844368"/>
              <a:gd name="connsiteX435" fmla="*/ 913978 w 1149908"/>
              <a:gd name="connsiteY435" fmla="*/ 686040 h 844368"/>
              <a:gd name="connsiteX436" fmla="*/ 891233 w 1149908"/>
              <a:gd name="connsiteY436" fmla="*/ 663300 h 844368"/>
              <a:gd name="connsiteX437" fmla="*/ 913978 w 1149908"/>
              <a:gd name="connsiteY437" fmla="*/ 640560 h 844368"/>
              <a:gd name="connsiteX438" fmla="*/ 936723 w 1149908"/>
              <a:gd name="connsiteY438" fmla="*/ 663300 h 844368"/>
              <a:gd name="connsiteX439" fmla="*/ 913978 w 1149908"/>
              <a:gd name="connsiteY439" fmla="*/ 686040 h 844368"/>
              <a:gd name="connsiteX440" fmla="*/ 774398 w 1149908"/>
              <a:gd name="connsiteY440" fmla="*/ 763900 h 844368"/>
              <a:gd name="connsiteX441" fmla="*/ 754276 w 1149908"/>
              <a:gd name="connsiteY441" fmla="*/ 743778 h 844368"/>
              <a:gd name="connsiteX442" fmla="*/ 774398 w 1149908"/>
              <a:gd name="connsiteY442" fmla="*/ 723656 h 844368"/>
              <a:gd name="connsiteX443" fmla="*/ 794520 w 1149908"/>
              <a:gd name="connsiteY443" fmla="*/ 743778 h 844368"/>
              <a:gd name="connsiteX444" fmla="*/ 774398 w 1149908"/>
              <a:gd name="connsiteY444" fmla="*/ 763900 h 844368"/>
              <a:gd name="connsiteX445" fmla="*/ 844127 w 1149908"/>
              <a:gd name="connsiteY445" fmla="*/ 765268 h 844368"/>
              <a:gd name="connsiteX446" fmla="*/ 822632 w 1149908"/>
              <a:gd name="connsiteY446" fmla="*/ 743773 h 844368"/>
              <a:gd name="connsiteX447" fmla="*/ 844127 w 1149908"/>
              <a:gd name="connsiteY447" fmla="*/ 722278 h 844368"/>
              <a:gd name="connsiteX448" fmla="*/ 865622 w 1149908"/>
              <a:gd name="connsiteY448" fmla="*/ 743773 h 844368"/>
              <a:gd name="connsiteX449" fmla="*/ 844127 w 1149908"/>
              <a:gd name="connsiteY449" fmla="*/ 765268 h 844368"/>
              <a:gd name="connsiteX450" fmla="*/ 774398 w 1149908"/>
              <a:gd name="connsiteY450" fmla="*/ 844368 h 844368"/>
              <a:gd name="connsiteX451" fmla="*/ 754276 w 1149908"/>
              <a:gd name="connsiteY451" fmla="*/ 824251 h 844368"/>
              <a:gd name="connsiteX452" fmla="*/ 774398 w 1149908"/>
              <a:gd name="connsiteY452" fmla="*/ 804134 h 844368"/>
              <a:gd name="connsiteX453" fmla="*/ 794520 w 1149908"/>
              <a:gd name="connsiteY453" fmla="*/ 824251 h 844368"/>
              <a:gd name="connsiteX454" fmla="*/ 774398 w 1149908"/>
              <a:gd name="connsiteY454" fmla="*/ 844368 h 844368"/>
            </a:gdLst>
            <a:ahLst/>
            <a:cxnLst/>
            <a:rect l="l" t="t" r="r" b="b"/>
            <a:pathLst>
              <a:path w="1149908" h="844368">
                <a:moveTo>
                  <a:pt x="774398" y="40234"/>
                </a:moveTo>
                <a:cubicBezTo>
                  <a:pt x="763285" y="40234"/>
                  <a:pt x="754276" y="31227"/>
                  <a:pt x="754276" y="20117"/>
                </a:cubicBezTo>
                <a:cubicBezTo>
                  <a:pt x="754276" y="9007"/>
                  <a:pt x="763285" y="0"/>
                  <a:pt x="774398" y="0"/>
                </a:cubicBezTo>
                <a:cubicBezTo>
                  <a:pt x="785511" y="0"/>
                  <a:pt x="794520" y="9007"/>
                  <a:pt x="794520" y="20117"/>
                </a:cubicBezTo>
                <a:cubicBezTo>
                  <a:pt x="794520" y="31227"/>
                  <a:pt x="785511" y="40234"/>
                  <a:pt x="774398" y="40234"/>
                </a:cubicBezTo>
                <a:close/>
                <a:moveTo>
                  <a:pt x="774398" y="120585"/>
                </a:moveTo>
                <a:cubicBezTo>
                  <a:pt x="763285" y="120585"/>
                  <a:pt x="754276" y="111578"/>
                  <a:pt x="754276" y="100468"/>
                </a:cubicBezTo>
                <a:cubicBezTo>
                  <a:pt x="754276" y="89358"/>
                  <a:pt x="763285" y="80351"/>
                  <a:pt x="774398" y="80351"/>
                </a:cubicBezTo>
                <a:cubicBezTo>
                  <a:pt x="785511" y="80351"/>
                  <a:pt x="794520" y="89358"/>
                  <a:pt x="794520" y="100468"/>
                </a:cubicBezTo>
                <a:cubicBezTo>
                  <a:pt x="794520" y="111578"/>
                  <a:pt x="785511" y="120585"/>
                  <a:pt x="774398" y="120585"/>
                </a:cubicBezTo>
                <a:close/>
                <a:moveTo>
                  <a:pt x="844127" y="121963"/>
                </a:moveTo>
                <a:cubicBezTo>
                  <a:pt x="832256" y="121963"/>
                  <a:pt x="822632" y="112339"/>
                  <a:pt x="822632" y="100468"/>
                </a:cubicBezTo>
                <a:cubicBezTo>
                  <a:pt x="822632" y="88597"/>
                  <a:pt x="832256" y="78973"/>
                  <a:pt x="844127" y="78973"/>
                </a:cubicBezTo>
                <a:cubicBezTo>
                  <a:pt x="855998" y="78973"/>
                  <a:pt x="865622" y="88597"/>
                  <a:pt x="865622" y="100468"/>
                </a:cubicBezTo>
                <a:cubicBezTo>
                  <a:pt x="865622" y="112339"/>
                  <a:pt x="855998" y="121963"/>
                  <a:pt x="844127" y="121963"/>
                </a:cubicBezTo>
                <a:close/>
                <a:moveTo>
                  <a:pt x="774398" y="200935"/>
                </a:moveTo>
                <a:cubicBezTo>
                  <a:pt x="763285" y="200935"/>
                  <a:pt x="754276" y="191928"/>
                  <a:pt x="754276" y="180818"/>
                </a:cubicBezTo>
                <a:cubicBezTo>
                  <a:pt x="754276" y="169708"/>
                  <a:pt x="763285" y="160701"/>
                  <a:pt x="774398" y="160701"/>
                </a:cubicBezTo>
                <a:cubicBezTo>
                  <a:pt x="785511" y="160701"/>
                  <a:pt x="794520" y="169708"/>
                  <a:pt x="794520" y="180818"/>
                </a:cubicBezTo>
                <a:cubicBezTo>
                  <a:pt x="794520" y="191928"/>
                  <a:pt x="785511" y="200935"/>
                  <a:pt x="774398" y="200935"/>
                </a:cubicBezTo>
                <a:close/>
                <a:moveTo>
                  <a:pt x="844127" y="202314"/>
                </a:moveTo>
                <a:cubicBezTo>
                  <a:pt x="832256" y="202314"/>
                  <a:pt x="822632" y="192690"/>
                  <a:pt x="822632" y="180819"/>
                </a:cubicBezTo>
                <a:cubicBezTo>
                  <a:pt x="822632" y="168948"/>
                  <a:pt x="832256" y="159324"/>
                  <a:pt x="844127" y="159324"/>
                </a:cubicBezTo>
                <a:cubicBezTo>
                  <a:pt x="855998" y="159324"/>
                  <a:pt x="865622" y="168948"/>
                  <a:pt x="865622" y="180819"/>
                </a:cubicBezTo>
                <a:cubicBezTo>
                  <a:pt x="865622" y="192690"/>
                  <a:pt x="855998" y="202314"/>
                  <a:pt x="844127" y="202314"/>
                </a:cubicBezTo>
                <a:close/>
                <a:moveTo>
                  <a:pt x="913978" y="203563"/>
                </a:moveTo>
                <a:cubicBezTo>
                  <a:pt x="901416" y="203563"/>
                  <a:pt x="891233" y="193380"/>
                  <a:pt x="891233" y="180818"/>
                </a:cubicBezTo>
                <a:cubicBezTo>
                  <a:pt x="891233" y="168256"/>
                  <a:pt x="901416" y="158073"/>
                  <a:pt x="913978" y="158073"/>
                </a:cubicBezTo>
                <a:cubicBezTo>
                  <a:pt x="926540" y="158073"/>
                  <a:pt x="936723" y="168256"/>
                  <a:pt x="936723" y="180818"/>
                </a:cubicBezTo>
                <a:cubicBezTo>
                  <a:pt x="936723" y="193380"/>
                  <a:pt x="926540" y="203563"/>
                  <a:pt x="913978" y="203563"/>
                </a:cubicBezTo>
                <a:close/>
                <a:moveTo>
                  <a:pt x="6376" y="267667"/>
                </a:moveTo>
                <a:cubicBezTo>
                  <a:pt x="2855" y="267667"/>
                  <a:pt x="0" y="264812"/>
                  <a:pt x="0" y="261291"/>
                </a:cubicBezTo>
                <a:cubicBezTo>
                  <a:pt x="0" y="257770"/>
                  <a:pt x="2855" y="254915"/>
                  <a:pt x="6376" y="254915"/>
                </a:cubicBezTo>
                <a:cubicBezTo>
                  <a:pt x="9897" y="254915"/>
                  <a:pt x="12752" y="257770"/>
                  <a:pt x="12752" y="261291"/>
                </a:cubicBezTo>
                <a:cubicBezTo>
                  <a:pt x="12752" y="264812"/>
                  <a:pt x="9897" y="267667"/>
                  <a:pt x="6376" y="267667"/>
                </a:cubicBezTo>
                <a:close/>
                <a:moveTo>
                  <a:pt x="76228" y="268918"/>
                </a:moveTo>
                <a:cubicBezTo>
                  <a:pt x="72016" y="268918"/>
                  <a:pt x="68602" y="265504"/>
                  <a:pt x="68602" y="261292"/>
                </a:cubicBezTo>
                <a:cubicBezTo>
                  <a:pt x="68602" y="257080"/>
                  <a:pt x="72016" y="253666"/>
                  <a:pt x="76228" y="253666"/>
                </a:cubicBezTo>
                <a:cubicBezTo>
                  <a:pt x="80440" y="253666"/>
                  <a:pt x="83854" y="257080"/>
                  <a:pt x="83854" y="261292"/>
                </a:cubicBezTo>
                <a:cubicBezTo>
                  <a:pt x="83854" y="265504"/>
                  <a:pt x="80440" y="268918"/>
                  <a:pt x="76228" y="268918"/>
                </a:cubicBezTo>
                <a:close/>
                <a:moveTo>
                  <a:pt x="145956" y="270168"/>
                </a:moveTo>
                <a:cubicBezTo>
                  <a:pt x="141057" y="270168"/>
                  <a:pt x="137085" y="266196"/>
                  <a:pt x="137085" y="261297"/>
                </a:cubicBezTo>
                <a:cubicBezTo>
                  <a:pt x="137085" y="256398"/>
                  <a:pt x="141057" y="252426"/>
                  <a:pt x="145956" y="252426"/>
                </a:cubicBezTo>
                <a:cubicBezTo>
                  <a:pt x="150855" y="252426"/>
                  <a:pt x="154827" y="256398"/>
                  <a:pt x="154827" y="261297"/>
                </a:cubicBezTo>
                <a:cubicBezTo>
                  <a:pt x="154827" y="266196"/>
                  <a:pt x="150855" y="270168"/>
                  <a:pt x="145956" y="270168"/>
                </a:cubicBezTo>
                <a:close/>
                <a:moveTo>
                  <a:pt x="215812" y="271416"/>
                </a:moveTo>
                <a:cubicBezTo>
                  <a:pt x="210220" y="271416"/>
                  <a:pt x="205687" y="266885"/>
                  <a:pt x="205687" y="261296"/>
                </a:cubicBezTo>
                <a:cubicBezTo>
                  <a:pt x="205687" y="255707"/>
                  <a:pt x="210220" y="251176"/>
                  <a:pt x="215812" y="251176"/>
                </a:cubicBezTo>
                <a:cubicBezTo>
                  <a:pt x="221404" y="251176"/>
                  <a:pt x="225937" y="255707"/>
                  <a:pt x="225937" y="261296"/>
                </a:cubicBezTo>
                <a:cubicBezTo>
                  <a:pt x="225937" y="266885"/>
                  <a:pt x="221404" y="271416"/>
                  <a:pt x="215812" y="271416"/>
                </a:cubicBezTo>
                <a:close/>
                <a:moveTo>
                  <a:pt x="285669" y="272667"/>
                </a:moveTo>
                <a:cubicBezTo>
                  <a:pt x="279390" y="272667"/>
                  <a:pt x="274299" y="267576"/>
                  <a:pt x="274299" y="261297"/>
                </a:cubicBezTo>
                <a:cubicBezTo>
                  <a:pt x="274299" y="255018"/>
                  <a:pt x="279390" y="249927"/>
                  <a:pt x="285669" y="249927"/>
                </a:cubicBezTo>
                <a:cubicBezTo>
                  <a:pt x="291948" y="249927"/>
                  <a:pt x="297039" y="255018"/>
                  <a:pt x="297039" y="261297"/>
                </a:cubicBezTo>
                <a:cubicBezTo>
                  <a:pt x="297039" y="267576"/>
                  <a:pt x="291948" y="272667"/>
                  <a:pt x="285669" y="272667"/>
                </a:cubicBezTo>
                <a:close/>
                <a:moveTo>
                  <a:pt x="355397" y="274043"/>
                </a:moveTo>
                <a:cubicBezTo>
                  <a:pt x="348359" y="274043"/>
                  <a:pt x="342654" y="268336"/>
                  <a:pt x="342654" y="261296"/>
                </a:cubicBezTo>
                <a:cubicBezTo>
                  <a:pt x="342654" y="254256"/>
                  <a:pt x="348359" y="248549"/>
                  <a:pt x="355397" y="248549"/>
                </a:cubicBezTo>
                <a:cubicBezTo>
                  <a:pt x="362435" y="248549"/>
                  <a:pt x="368140" y="254256"/>
                  <a:pt x="368140" y="261296"/>
                </a:cubicBezTo>
                <a:cubicBezTo>
                  <a:pt x="368140" y="268336"/>
                  <a:pt x="362435" y="274043"/>
                  <a:pt x="355397" y="274043"/>
                </a:cubicBezTo>
                <a:close/>
                <a:moveTo>
                  <a:pt x="425253" y="275165"/>
                </a:moveTo>
                <a:cubicBezTo>
                  <a:pt x="417593" y="275165"/>
                  <a:pt x="411384" y="268953"/>
                  <a:pt x="411384" y="261291"/>
                </a:cubicBezTo>
                <a:cubicBezTo>
                  <a:pt x="411384" y="253629"/>
                  <a:pt x="417593" y="247417"/>
                  <a:pt x="425253" y="247417"/>
                </a:cubicBezTo>
                <a:cubicBezTo>
                  <a:pt x="432913" y="247417"/>
                  <a:pt x="439122" y="253629"/>
                  <a:pt x="439122" y="261291"/>
                </a:cubicBezTo>
                <a:cubicBezTo>
                  <a:pt x="439122" y="268953"/>
                  <a:pt x="432913" y="275165"/>
                  <a:pt x="425253" y="275165"/>
                </a:cubicBezTo>
                <a:close/>
                <a:moveTo>
                  <a:pt x="495106" y="276416"/>
                </a:moveTo>
                <a:cubicBezTo>
                  <a:pt x="486756" y="276416"/>
                  <a:pt x="479987" y="269645"/>
                  <a:pt x="479987" y="261292"/>
                </a:cubicBezTo>
                <a:cubicBezTo>
                  <a:pt x="479987" y="252939"/>
                  <a:pt x="486756" y="246168"/>
                  <a:pt x="495106" y="246168"/>
                </a:cubicBezTo>
                <a:cubicBezTo>
                  <a:pt x="503456" y="246168"/>
                  <a:pt x="510225" y="252939"/>
                  <a:pt x="510225" y="261292"/>
                </a:cubicBezTo>
                <a:cubicBezTo>
                  <a:pt x="510225" y="269645"/>
                  <a:pt x="503456" y="276416"/>
                  <a:pt x="495106" y="276416"/>
                </a:cubicBezTo>
                <a:close/>
                <a:moveTo>
                  <a:pt x="564961" y="277664"/>
                </a:moveTo>
                <a:cubicBezTo>
                  <a:pt x="555918" y="277664"/>
                  <a:pt x="548588" y="270334"/>
                  <a:pt x="548588" y="261291"/>
                </a:cubicBezTo>
                <a:cubicBezTo>
                  <a:pt x="548588" y="252248"/>
                  <a:pt x="555918" y="244918"/>
                  <a:pt x="564961" y="244918"/>
                </a:cubicBezTo>
                <a:cubicBezTo>
                  <a:pt x="574004" y="244918"/>
                  <a:pt x="581334" y="252248"/>
                  <a:pt x="581334" y="261291"/>
                </a:cubicBezTo>
                <a:cubicBezTo>
                  <a:pt x="581334" y="270334"/>
                  <a:pt x="574004" y="277664"/>
                  <a:pt x="564961" y="277664"/>
                </a:cubicBezTo>
                <a:close/>
                <a:moveTo>
                  <a:pt x="634690" y="279042"/>
                </a:moveTo>
                <a:cubicBezTo>
                  <a:pt x="624889" y="279042"/>
                  <a:pt x="616944" y="271097"/>
                  <a:pt x="616944" y="261296"/>
                </a:cubicBezTo>
                <a:cubicBezTo>
                  <a:pt x="616944" y="251495"/>
                  <a:pt x="624889" y="243550"/>
                  <a:pt x="634690" y="243550"/>
                </a:cubicBezTo>
                <a:cubicBezTo>
                  <a:pt x="644491" y="243550"/>
                  <a:pt x="652436" y="251495"/>
                  <a:pt x="652436" y="261296"/>
                </a:cubicBezTo>
                <a:cubicBezTo>
                  <a:pt x="652436" y="271097"/>
                  <a:pt x="644491" y="279042"/>
                  <a:pt x="634690" y="279042"/>
                </a:cubicBezTo>
                <a:close/>
                <a:moveTo>
                  <a:pt x="704542" y="280165"/>
                </a:moveTo>
                <a:cubicBezTo>
                  <a:pt x="694121" y="280165"/>
                  <a:pt x="685674" y="271718"/>
                  <a:pt x="685674" y="261297"/>
                </a:cubicBezTo>
                <a:cubicBezTo>
                  <a:pt x="685674" y="250876"/>
                  <a:pt x="694121" y="242429"/>
                  <a:pt x="704542" y="242429"/>
                </a:cubicBezTo>
                <a:cubicBezTo>
                  <a:pt x="714963" y="242429"/>
                  <a:pt x="723410" y="250876"/>
                  <a:pt x="723410" y="261297"/>
                </a:cubicBezTo>
                <a:cubicBezTo>
                  <a:pt x="723410" y="271718"/>
                  <a:pt x="714963" y="280165"/>
                  <a:pt x="704542" y="280165"/>
                </a:cubicBezTo>
                <a:close/>
                <a:moveTo>
                  <a:pt x="774398" y="281413"/>
                </a:moveTo>
                <a:cubicBezTo>
                  <a:pt x="763285" y="281413"/>
                  <a:pt x="754276" y="272406"/>
                  <a:pt x="754276" y="261296"/>
                </a:cubicBezTo>
                <a:cubicBezTo>
                  <a:pt x="754276" y="250186"/>
                  <a:pt x="763285" y="241179"/>
                  <a:pt x="774398" y="241179"/>
                </a:cubicBezTo>
                <a:cubicBezTo>
                  <a:pt x="785511" y="241179"/>
                  <a:pt x="794520" y="250186"/>
                  <a:pt x="794520" y="261296"/>
                </a:cubicBezTo>
                <a:cubicBezTo>
                  <a:pt x="794520" y="272406"/>
                  <a:pt x="785511" y="281413"/>
                  <a:pt x="774398" y="281413"/>
                </a:cubicBezTo>
                <a:close/>
                <a:moveTo>
                  <a:pt x="844127" y="282792"/>
                </a:moveTo>
                <a:cubicBezTo>
                  <a:pt x="832256" y="282792"/>
                  <a:pt x="822632" y="273168"/>
                  <a:pt x="822632" y="261297"/>
                </a:cubicBezTo>
                <a:cubicBezTo>
                  <a:pt x="822632" y="249426"/>
                  <a:pt x="832256" y="239802"/>
                  <a:pt x="844127" y="239802"/>
                </a:cubicBezTo>
                <a:cubicBezTo>
                  <a:pt x="855998" y="239802"/>
                  <a:pt x="865622" y="249426"/>
                  <a:pt x="865622" y="261297"/>
                </a:cubicBezTo>
                <a:cubicBezTo>
                  <a:pt x="865622" y="273168"/>
                  <a:pt x="855998" y="282792"/>
                  <a:pt x="844127" y="282792"/>
                </a:cubicBezTo>
                <a:close/>
                <a:moveTo>
                  <a:pt x="913978" y="284042"/>
                </a:moveTo>
                <a:cubicBezTo>
                  <a:pt x="901416" y="284042"/>
                  <a:pt x="891233" y="273859"/>
                  <a:pt x="891233" y="261297"/>
                </a:cubicBezTo>
                <a:cubicBezTo>
                  <a:pt x="891233" y="248735"/>
                  <a:pt x="901416" y="238552"/>
                  <a:pt x="913978" y="238552"/>
                </a:cubicBezTo>
                <a:cubicBezTo>
                  <a:pt x="926540" y="238552"/>
                  <a:pt x="936723" y="248735"/>
                  <a:pt x="936723" y="261297"/>
                </a:cubicBezTo>
                <a:cubicBezTo>
                  <a:pt x="936723" y="273859"/>
                  <a:pt x="926540" y="284042"/>
                  <a:pt x="913978" y="284042"/>
                </a:cubicBezTo>
                <a:close/>
                <a:moveTo>
                  <a:pt x="983839" y="285162"/>
                </a:moveTo>
                <a:cubicBezTo>
                  <a:pt x="970658" y="285162"/>
                  <a:pt x="959973" y="274475"/>
                  <a:pt x="959973" y="261291"/>
                </a:cubicBezTo>
                <a:cubicBezTo>
                  <a:pt x="959973" y="248107"/>
                  <a:pt x="970658" y="237420"/>
                  <a:pt x="983839" y="237420"/>
                </a:cubicBezTo>
                <a:cubicBezTo>
                  <a:pt x="997020" y="237420"/>
                  <a:pt x="1007705" y="248107"/>
                  <a:pt x="1007705" y="261291"/>
                </a:cubicBezTo>
                <a:cubicBezTo>
                  <a:pt x="1007705" y="274475"/>
                  <a:pt x="997020" y="285162"/>
                  <a:pt x="983839" y="285162"/>
                </a:cubicBezTo>
                <a:close/>
                <a:moveTo>
                  <a:pt x="6376" y="348018"/>
                </a:moveTo>
                <a:cubicBezTo>
                  <a:pt x="2855" y="348018"/>
                  <a:pt x="0" y="345166"/>
                  <a:pt x="0" y="341647"/>
                </a:cubicBezTo>
                <a:cubicBezTo>
                  <a:pt x="0" y="338128"/>
                  <a:pt x="2855" y="335276"/>
                  <a:pt x="6376" y="335276"/>
                </a:cubicBezTo>
                <a:cubicBezTo>
                  <a:pt x="9897" y="335276"/>
                  <a:pt x="12752" y="338128"/>
                  <a:pt x="12752" y="341647"/>
                </a:cubicBezTo>
                <a:cubicBezTo>
                  <a:pt x="12752" y="345166"/>
                  <a:pt x="9897" y="348018"/>
                  <a:pt x="6376" y="348018"/>
                </a:cubicBezTo>
                <a:close/>
                <a:moveTo>
                  <a:pt x="76228" y="349267"/>
                </a:moveTo>
                <a:cubicBezTo>
                  <a:pt x="72016" y="349267"/>
                  <a:pt x="68602" y="345855"/>
                  <a:pt x="68602" y="341646"/>
                </a:cubicBezTo>
                <a:cubicBezTo>
                  <a:pt x="68602" y="337437"/>
                  <a:pt x="72016" y="334025"/>
                  <a:pt x="76228" y="334025"/>
                </a:cubicBezTo>
                <a:cubicBezTo>
                  <a:pt x="80440" y="334025"/>
                  <a:pt x="83854" y="337437"/>
                  <a:pt x="83854" y="341646"/>
                </a:cubicBezTo>
                <a:cubicBezTo>
                  <a:pt x="83854" y="345855"/>
                  <a:pt x="80440" y="349267"/>
                  <a:pt x="76228" y="349267"/>
                </a:cubicBezTo>
                <a:close/>
                <a:moveTo>
                  <a:pt x="145956" y="350518"/>
                </a:moveTo>
                <a:cubicBezTo>
                  <a:pt x="141057" y="350518"/>
                  <a:pt x="137085" y="346546"/>
                  <a:pt x="137085" y="341647"/>
                </a:cubicBezTo>
                <a:cubicBezTo>
                  <a:pt x="137085" y="336748"/>
                  <a:pt x="141057" y="332776"/>
                  <a:pt x="145956" y="332776"/>
                </a:cubicBezTo>
                <a:cubicBezTo>
                  <a:pt x="150855" y="332776"/>
                  <a:pt x="154827" y="336748"/>
                  <a:pt x="154827" y="341647"/>
                </a:cubicBezTo>
                <a:cubicBezTo>
                  <a:pt x="154827" y="346546"/>
                  <a:pt x="150855" y="350518"/>
                  <a:pt x="145956" y="350518"/>
                </a:cubicBezTo>
                <a:close/>
                <a:moveTo>
                  <a:pt x="215812" y="351767"/>
                </a:moveTo>
                <a:cubicBezTo>
                  <a:pt x="210220" y="351767"/>
                  <a:pt x="205687" y="347236"/>
                  <a:pt x="205687" y="341647"/>
                </a:cubicBezTo>
                <a:cubicBezTo>
                  <a:pt x="205687" y="336058"/>
                  <a:pt x="210220" y="331527"/>
                  <a:pt x="215812" y="331527"/>
                </a:cubicBezTo>
                <a:cubicBezTo>
                  <a:pt x="221404" y="331527"/>
                  <a:pt x="225937" y="336058"/>
                  <a:pt x="225937" y="341647"/>
                </a:cubicBezTo>
                <a:cubicBezTo>
                  <a:pt x="225937" y="347236"/>
                  <a:pt x="221404" y="351767"/>
                  <a:pt x="215812" y="351767"/>
                </a:cubicBezTo>
                <a:close/>
                <a:moveTo>
                  <a:pt x="285669" y="353017"/>
                </a:moveTo>
                <a:cubicBezTo>
                  <a:pt x="279390" y="353017"/>
                  <a:pt x="274299" y="347926"/>
                  <a:pt x="274299" y="341647"/>
                </a:cubicBezTo>
                <a:cubicBezTo>
                  <a:pt x="274299" y="335368"/>
                  <a:pt x="279390" y="330277"/>
                  <a:pt x="285669" y="330277"/>
                </a:cubicBezTo>
                <a:cubicBezTo>
                  <a:pt x="291948" y="330277"/>
                  <a:pt x="297039" y="335368"/>
                  <a:pt x="297039" y="341647"/>
                </a:cubicBezTo>
                <a:cubicBezTo>
                  <a:pt x="297039" y="347926"/>
                  <a:pt x="291948" y="353017"/>
                  <a:pt x="285669" y="353017"/>
                </a:cubicBezTo>
                <a:close/>
                <a:moveTo>
                  <a:pt x="355397" y="354394"/>
                </a:moveTo>
                <a:cubicBezTo>
                  <a:pt x="348359" y="354394"/>
                  <a:pt x="342654" y="348687"/>
                  <a:pt x="342654" y="341647"/>
                </a:cubicBezTo>
                <a:cubicBezTo>
                  <a:pt x="342654" y="334607"/>
                  <a:pt x="348359" y="328900"/>
                  <a:pt x="355397" y="328900"/>
                </a:cubicBezTo>
                <a:cubicBezTo>
                  <a:pt x="362435" y="328900"/>
                  <a:pt x="368140" y="334607"/>
                  <a:pt x="368140" y="341647"/>
                </a:cubicBezTo>
                <a:cubicBezTo>
                  <a:pt x="368140" y="348687"/>
                  <a:pt x="362435" y="354394"/>
                  <a:pt x="355397" y="354394"/>
                </a:cubicBezTo>
                <a:close/>
                <a:moveTo>
                  <a:pt x="425253" y="355516"/>
                </a:moveTo>
                <a:cubicBezTo>
                  <a:pt x="417593" y="355516"/>
                  <a:pt x="411384" y="349307"/>
                  <a:pt x="411384" y="341647"/>
                </a:cubicBezTo>
                <a:cubicBezTo>
                  <a:pt x="411384" y="333987"/>
                  <a:pt x="417593" y="327778"/>
                  <a:pt x="425253" y="327778"/>
                </a:cubicBezTo>
                <a:cubicBezTo>
                  <a:pt x="432913" y="327778"/>
                  <a:pt x="439122" y="333987"/>
                  <a:pt x="439122" y="341647"/>
                </a:cubicBezTo>
                <a:cubicBezTo>
                  <a:pt x="439122" y="349307"/>
                  <a:pt x="432913" y="355516"/>
                  <a:pt x="425253" y="355516"/>
                </a:cubicBezTo>
                <a:close/>
                <a:moveTo>
                  <a:pt x="495106" y="356766"/>
                </a:moveTo>
                <a:cubicBezTo>
                  <a:pt x="486756" y="356766"/>
                  <a:pt x="479987" y="349997"/>
                  <a:pt x="479987" y="341647"/>
                </a:cubicBezTo>
                <a:cubicBezTo>
                  <a:pt x="479987" y="333297"/>
                  <a:pt x="486756" y="326528"/>
                  <a:pt x="495106" y="326528"/>
                </a:cubicBezTo>
                <a:cubicBezTo>
                  <a:pt x="503456" y="326528"/>
                  <a:pt x="510225" y="333297"/>
                  <a:pt x="510225" y="341647"/>
                </a:cubicBezTo>
                <a:cubicBezTo>
                  <a:pt x="510225" y="349997"/>
                  <a:pt x="503456" y="356766"/>
                  <a:pt x="495106" y="356766"/>
                </a:cubicBezTo>
                <a:close/>
                <a:moveTo>
                  <a:pt x="564961" y="358015"/>
                </a:moveTo>
                <a:cubicBezTo>
                  <a:pt x="555918" y="358015"/>
                  <a:pt x="548588" y="350687"/>
                  <a:pt x="548588" y="341647"/>
                </a:cubicBezTo>
                <a:cubicBezTo>
                  <a:pt x="548588" y="332607"/>
                  <a:pt x="555918" y="325279"/>
                  <a:pt x="564961" y="325279"/>
                </a:cubicBezTo>
                <a:cubicBezTo>
                  <a:pt x="574004" y="325279"/>
                  <a:pt x="581334" y="332607"/>
                  <a:pt x="581334" y="341647"/>
                </a:cubicBezTo>
                <a:cubicBezTo>
                  <a:pt x="581334" y="350687"/>
                  <a:pt x="574004" y="358015"/>
                  <a:pt x="564961" y="358015"/>
                </a:cubicBezTo>
                <a:close/>
                <a:moveTo>
                  <a:pt x="634690" y="359392"/>
                </a:moveTo>
                <a:cubicBezTo>
                  <a:pt x="624889" y="359392"/>
                  <a:pt x="616944" y="351447"/>
                  <a:pt x="616944" y="341646"/>
                </a:cubicBezTo>
                <a:cubicBezTo>
                  <a:pt x="616944" y="331845"/>
                  <a:pt x="624889" y="323900"/>
                  <a:pt x="634690" y="323900"/>
                </a:cubicBezTo>
                <a:cubicBezTo>
                  <a:pt x="644491" y="323900"/>
                  <a:pt x="652436" y="331845"/>
                  <a:pt x="652436" y="341646"/>
                </a:cubicBezTo>
                <a:cubicBezTo>
                  <a:pt x="652436" y="351447"/>
                  <a:pt x="644491" y="359392"/>
                  <a:pt x="634690" y="359392"/>
                </a:cubicBezTo>
                <a:close/>
                <a:moveTo>
                  <a:pt x="704542" y="360515"/>
                </a:moveTo>
                <a:cubicBezTo>
                  <a:pt x="694121" y="360515"/>
                  <a:pt x="685674" y="352068"/>
                  <a:pt x="685674" y="341647"/>
                </a:cubicBezTo>
                <a:cubicBezTo>
                  <a:pt x="685674" y="331226"/>
                  <a:pt x="694121" y="322779"/>
                  <a:pt x="704542" y="322779"/>
                </a:cubicBezTo>
                <a:cubicBezTo>
                  <a:pt x="714963" y="322779"/>
                  <a:pt x="723410" y="331226"/>
                  <a:pt x="723410" y="341647"/>
                </a:cubicBezTo>
                <a:cubicBezTo>
                  <a:pt x="723410" y="352068"/>
                  <a:pt x="714963" y="360515"/>
                  <a:pt x="704542" y="360515"/>
                </a:cubicBezTo>
                <a:close/>
                <a:moveTo>
                  <a:pt x="774398" y="361764"/>
                </a:moveTo>
                <a:cubicBezTo>
                  <a:pt x="763285" y="361764"/>
                  <a:pt x="754276" y="352757"/>
                  <a:pt x="754276" y="341647"/>
                </a:cubicBezTo>
                <a:cubicBezTo>
                  <a:pt x="754276" y="330537"/>
                  <a:pt x="763285" y="321530"/>
                  <a:pt x="774398" y="321530"/>
                </a:cubicBezTo>
                <a:cubicBezTo>
                  <a:pt x="785511" y="321530"/>
                  <a:pt x="794520" y="330537"/>
                  <a:pt x="794520" y="341647"/>
                </a:cubicBezTo>
                <a:cubicBezTo>
                  <a:pt x="794520" y="352757"/>
                  <a:pt x="785511" y="361764"/>
                  <a:pt x="774398" y="361764"/>
                </a:cubicBezTo>
                <a:close/>
                <a:moveTo>
                  <a:pt x="844127" y="363142"/>
                </a:moveTo>
                <a:cubicBezTo>
                  <a:pt x="832256" y="363142"/>
                  <a:pt x="822632" y="353518"/>
                  <a:pt x="822632" y="341647"/>
                </a:cubicBezTo>
                <a:cubicBezTo>
                  <a:pt x="822632" y="329776"/>
                  <a:pt x="832256" y="320152"/>
                  <a:pt x="844127" y="320152"/>
                </a:cubicBezTo>
                <a:cubicBezTo>
                  <a:pt x="855998" y="320152"/>
                  <a:pt x="865622" y="329776"/>
                  <a:pt x="865622" y="341647"/>
                </a:cubicBezTo>
                <a:cubicBezTo>
                  <a:pt x="865622" y="353518"/>
                  <a:pt x="855998" y="363142"/>
                  <a:pt x="844127" y="363142"/>
                </a:cubicBezTo>
                <a:close/>
                <a:moveTo>
                  <a:pt x="913978" y="364392"/>
                </a:moveTo>
                <a:cubicBezTo>
                  <a:pt x="901416" y="364392"/>
                  <a:pt x="891233" y="354209"/>
                  <a:pt x="891233" y="341647"/>
                </a:cubicBezTo>
                <a:cubicBezTo>
                  <a:pt x="891233" y="329085"/>
                  <a:pt x="901416" y="318902"/>
                  <a:pt x="913978" y="318902"/>
                </a:cubicBezTo>
                <a:cubicBezTo>
                  <a:pt x="926540" y="318902"/>
                  <a:pt x="936723" y="329085"/>
                  <a:pt x="936723" y="341647"/>
                </a:cubicBezTo>
                <a:cubicBezTo>
                  <a:pt x="936723" y="354209"/>
                  <a:pt x="926540" y="364392"/>
                  <a:pt x="913978" y="364392"/>
                </a:cubicBezTo>
                <a:close/>
                <a:moveTo>
                  <a:pt x="983839" y="365513"/>
                </a:moveTo>
                <a:cubicBezTo>
                  <a:pt x="970658" y="365513"/>
                  <a:pt x="959973" y="354828"/>
                  <a:pt x="959973" y="341647"/>
                </a:cubicBezTo>
                <a:cubicBezTo>
                  <a:pt x="959973" y="328466"/>
                  <a:pt x="970658" y="317781"/>
                  <a:pt x="983839" y="317781"/>
                </a:cubicBezTo>
                <a:cubicBezTo>
                  <a:pt x="997020" y="317781"/>
                  <a:pt x="1007705" y="328466"/>
                  <a:pt x="1007705" y="341647"/>
                </a:cubicBezTo>
                <a:cubicBezTo>
                  <a:pt x="1007705" y="354828"/>
                  <a:pt x="997020" y="365513"/>
                  <a:pt x="983839" y="365513"/>
                </a:cubicBezTo>
                <a:close/>
                <a:moveTo>
                  <a:pt x="1053691" y="366763"/>
                </a:moveTo>
                <a:cubicBezTo>
                  <a:pt x="1039820" y="366763"/>
                  <a:pt x="1028575" y="355518"/>
                  <a:pt x="1028575" y="341647"/>
                </a:cubicBezTo>
                <a:cubicBezTo>
                  <a:pt x="1028575" y="327776"/>
                  <a:pt x="1039820" y="316531"/>
                  <a:pt x="1053691" y="316531"/>
                </a:cubicBezTo>
                <a:cubicBezTo>
                  <a:pt x="1067562" y="316531"/>
                  <a:pt x="1078807" y="327776"/>
                  <a:pt x="1078807" y="341647"/>
                </a:cubicBezTo>
                <a:cubicBezTo>
                  <a:pt x="1078807" y="355518"/>
                  <a:pt x="1067562" y="366763"/>
                  <a:pt x="1053691" y="366763"/>
                </a:cubicBezTo>
                <a:close/>
                <a:moveTo>
                  <a:pt x="6376" y="428496"/>
                </a:moveTo>
                <a:cubicBezTo>
                  <a:pt x="2855" y="428496"/>
                  <a:pt x="0" y="425641"/>
                  <a:pt x="0" y="422120"/>
                </a:cubicBezTo>
                <a:cubicBezTo>
                  <a:pt x="0" y="418599"/>
                  <a:pt x="2855" y="415744"/>
                  <a:pt x="6376" y="415744"/>
                </a:cubicBezTo>
                <a:cubicBezTo>
                  <a:pt x="9897" y="415744"/>
                  <a:pt x="12752" y="418599"/>
                  <a:pt x="12752" y="422120"/>
                </a:cubicBezTo>
                <a:cubicBezTo>
                  <a:pt x="12752" y="425641"/>
                  <a:pt x="9897" y="428496"/>
                  <a:pt x="6376" y="428496"/>
                </a:cubicBezTo>
                <a:close/>
                <a:moveTo>
                  <a:pt x="76228" y="429747"/>
                </a:moveTo>
                <a:cubicBezTo>
                  <a:pt x="72016" y="429747"/>
                  <a:pt x="68602" y="426333"/>
                  <a:pt x="68602" y="422121"/>
                </a:cubicBezTo>
                <a:cubicBezTo>
                  <a:pt x="68602" y="417909"/>
                  <a:pt x="72016" y="414495"/>
                  <a:pt x="76228" y="414495"/>
                </a:cubicBezTo>
                <a:cubicBezTo>
                  <a:pt x="80440" y="414495"/>
                  <a:pt x="83854" y="417909"/>
                  <a:pt x="83854" y="422121"/>
                </a:cubicBezTo>
                <a:cubicBezTo>
                  <a:pt x="83854" y="426333"/>
                  <a:pt x="80440" y="429747"/>
                  <a:pt x="76228" y="429747"/>
                </a:cubicBezTo>
                <a:close/>
                <a:moveTo>
                  <a:pt x="145956" y="430996"/>
                </a:moveTo>
                <a:cubicBezTo>
                  <a:pt x="141057" y="430996"/>
                  <a:pt x="137085" y="427022"/>
                  <a:pt x="137085" y="422120"/>
                </a:cubicBezTo>
                <a:cubicBezTo>
                  <a:pt x="137085" y="417218"/>
                  <a:pt x="141057" y="413244"/>
                  <a:pt x="145956" y="413244"/>
                </a:cubicBezTo>
                <a:cubicBezTo>
                  <a:pt x="150855" y="413244"/>
                  <a:pt x="154827" y="417218"/>
                  <a:pt x="154827" y="422120"/>
                </a:cubicBezTo>
                <a:cubicBezTo>
                  <a:pt x="154827" y="427022"/>
                  <a:pt x="150855" y="430996"/>
                  <a:pt x="145956" y="430996"/>
                </a:cubicBezTo>
                <a:close/>
                <a:moveTo>
                  <a:pt x="215812" y="432245"/>
                </a:moveTo>
                <a:cubicBezTo>
                  <a:pt x="210220" y="432245"/>
                  <a:pt x="205687" y="427712"/>
                  <a:pt x="205687" y="422120"/>
                </a:cubicBezTo>
                <a:cubicBezTo>
                  <a:pt x="205687" y="416528"/>
                  <a:pt x="210220" y="411995"/>
                  <a:pt x="215812" y="411995"/>
                </a:cubicBezTo>
                <a:cubicBezTo>
                  <a:pt x="221404" y="411995"/>
                  <a:pt x="225937" y="416528"/>
                  <a:pt x="225937" y="422120"/>
                </a:cubicBezTo>
                <a:cubicBezTo>
                  <a:pt x="225937" y="427712"/>
                  <a:pt x="221404" y="432245"/>
                  <a:pt x="215812" y="432245"/>
                </a:cubicBezTo>
                <a:close/>
                <a:moveTo>
                  <a:pt x="285669" y="433496"/>
                </a:moveTo>
                <a:cubicBezTo>
                  <a:pt x="279390" y="433496"/>
                  <a:pt x="274299" y="428403"/>
                  <a:pt x="274299" y="422121"/>
                </a:cubicBezTo>
                <a:cubicBezTo>
                  <a:pt x="274299" y="415839"/>
                  <a:pt x="279390" y="410746"/>
                  <a:pt x="285669" y="410746"/>
                </a:cubicBezTo>
                <a:cubicBezTo>
                  <a:pt x="291948" y="410746"/>
                  <a:pt x="297039" y="415839"/>
                  <a:pt x="297039" y="422121"/>
                </a:cubicBezTo>
                <a:cubicBezTo>
                  <a:pt x="297039" y="428403"/>
                  <a:pt x="291948" y="433496"/>
                  <a:pt x="285669" y="433496"/>
                </a:cubicBezTo>
                <a:close/>
                <a:moveTo>
                  <a:pt x="355397" y="434863"/>
                </a:moveTo>
                <a:cubicBezTo>
                  <a:pt x="348359" y="434863"/>
                  <a:pt x="342654" y="429158"/>
                  <a:pt x="342654" y="422120"/>
                </a:cubicBezTo>
                <a:cubicBezTo>
                  <a:pt x="342654" y="415082"/>
                  <a:pt x="348359" y="409377"/>
                  <a:pt x="355397" y="409377"/>
                </a:cubicBezTo>
                <a:cubicBezTo>
                  <a:pt x="362435" y="409377"/>
                  <a:pt x="368140" y="415082"/>
                  <a:pt x="368140" y="422120"/>
                </a:cubicBezTo>
                <a:cubicBezTo>
                  <a:pt x="368140" y="429158"/>
                  <a:pt x="362435" y="434863"/>
                  <a:pt x="355397" y="434863"/>
                </a:cubicBezTo>
                <a:close/>
                <a:moveTo>
                  <a:pt x="425253" y="435994"/>
                </a:moveTo>
                <a:cubicBezTo>
                  <a:pt x="417593" y="435994"/>
                  <a:pt x="411384" y="429782"/>
                  <a:pt x="411384" y="422120"/>
                </a:cubicBezTo>
                <a:cubicBezTo>
                  <a:pt x="411384" y="414458"/>
                  <a:pt x="417593" y="408246"/>
                  <a:pt x="425253" y="408246"/>
                </a:cubicBezTo>
                <a:cubicBezTo>
                  <a:pt x="432913" y="408246"/>
                  <a:pt x="439122" y="414458"/>
                  <a:pt x="439122" y="422120"/>
                </a:cubicBezTo>
                <a:cubicBezTo>
                  <a:pt x="439122" y="429782"/>
                  <a:pt x="432913" y="435994"/>
                  <a:pt x="425253" y="435994"/>
                </a:cubicBezTo>
                <a:close/>
                <a:moveTo>
                  <a:pt x="495106" y="437245"/>
                </a:moveTo>
                <a:cubicBezTo>
                  <a:pt x="486756" y="437245"/>
                  <a:pt x="479987" y="430474"/>
                  <a:pt x="479987" y="422121"/>
                </a:cubicBezTo>
                <a:cubicBezTo>
                  <a:pt x="479987" y="413768"/>
                  <a:pt x="486756" y="406997"/>
                  <a:pt x="495106" y="406997"/>
                </a:cubicBezTo>
                <a:cubicBezTo>
                  <a:pt x="503456" y="406997"/>
                  <a:pt x="510225" y="413768"/>
                  <a:pt x="510225" y="422121"/>
                </a:cubicBezTo>
                <a:cubicBezTo>
                  <a:pt x="510225" y="430474"/>
                  <a:pt x="503456" y="437245"/>
                  <a:pt x="495106" y="437245"/>
                </a:cubicBezTo>
                <a:close/>
                <a:moveTo>
                  <a:pt x="564961" y="438493"/>
                </a:moveTo>
                <a:cubicBezTo>
                  <a:pt x="555918" y="438493"/>
                  <a:pt x="548588" y="431163"/>
                  <a:pt x="548588" y="422120"/>
                </a:cubicBezTo>
                <a:cubicBezTo>
                  <a:pt x="548588" y="413077"/>
                  <a:pt x="555918" y="405747"/>
                  <a:pt x="564961" y="405747"/>
                </a:cubicBezTo>
                <a:cubicBezTo>
                  <a:pt x="574004" y="405747"/>
                  <a:pt x="581334" y="413077"/>
                  <a:pt x="581334" y="422120"/>
                </a:cubicBezTo>
                <a:cubicBezTo>
                  <a:pt x="581334" y="431163"/>
                  <a:pt x="574004" y="438493"/>
                  <a:pt x="564961" y="438493"/>
                </a:cubicBezTo>
                <a:close/>
                <a:moveTo>
                  <a:pt x="634690" y="439871"/>
                </a:moveTo>
                <a:cubicBezTo>
                  <a:pt x="624889" y="439871"/>
                  <a:pt x="616944" y="431926"/>
                  <a:pt x="616944" y="422125"/>
                </a:cubicBezTo>
                <a:cubicBezTo>
                  <a:pt x="616944" y="412324"/>
                  <a:pt x="624889" y="404379"/>
                  <a:pt x="634690" y="404379"/>
                </a:cubicBezTo>
                <a:cubicBezTo>
                  <a:pt x="644491" y="404379"/>
                  <a:pt x="652436" y="412324"/>
                  <a:pt x="652436" y="422125"/>
                </a:cubicBezTo>
                <a:cubicBezTo>
                  <a:pt x="652436" y="431926"/>
                  <a:pt x="644491" y="439871"/>
                  <a:pt x="634690" y="439871"/>
                </a:cubicBezTo>
                <a:close/>
                <a:moveTo>
                  <a:pt x="704542" y="440993"/>
                </a:moveTo>
                <a:cubicBezTo>
                  <a:pt x="694121" y="440993"/>
                  <a:pt x="685674" y="432543"/>
                  <a:pt x="685674" y="422120"/>
                </a:cubicBezTo>
                <a:cubicBezTo>
                  <a:pt x="685674" y="411697"/>
                  <a:pt x="694121" y="403247"/>
                  <a:pt x="704542" y="403247"/>
                </a:cubicBezTo>
                <a:cubicBezTo>
                  <a:pt x="714963" y="403247"/>
                  <a:pt x="723410" y="411697"/>
                  <a:pt x="723410" y="422120"/>
                </a:cubicBezTo>
                <a:cubicBezTo>
                  <a:pt x="723410" y="432543"/>
                  <a:pt x="714963" y="440993"/>
                  <a:pt x="704542" y="440993"/>
                </a:cubicBezTo>
                <a:close/>
                <a:moveTo>
                  <a:pt x="774398" y="442242"/>
                </a:moveTo>
                <a:cubicBezTo>
                  <a:pt x="763285" y="442242"/>
                  <a:pt x="754276" y="433233"/>
                  <a:pt x="754276" y="422120"/>
                </a:cubicBezTo>
                <a:cubicBezTo>
                  <a:pt x="754276" y="411007"/>
                  <a:pt x="763285" y="401998"/>
                  <a:pt x="774398" y="401998"/>
                </a:cubicBezTo>
                <a:cubicBezTo>
                  <a:pt x="785511" y="401998"/>
                  <a:pt x="794520" y="411007"/>
                  <a:pt x="794520" y="422120"/>
                </a:cubicBezTo>
                <a:cubicBezTo>
                  <a:pt x="794520" y="433233"/>
                  <a:pt x="785511" y="442242"/>
                  <a:pt x="774398" y="442242"/>
                </a:cubicBezTo>
                <a:close/>
                <a:moveTo>
                  <a:pt x="844127" y="443611"/>
                </a:moveTo>
                <a:cubicBezTo>
                  <a:pt x="832256" y="443611"/>
                  <a:pt x="822632" y="433990"/>
                  <a:pt x="822632" y="422121"/>
                </a:cubicBezTo>
                <a:cubicBezTo>
                  <a:pt x="822632" y="410252"/>
                  <a:pt x="832256" y="400631"/>
                  <a:pt x="844127" y="400631"/>
                </a:cubicBezTo>
                <a:cubicBezTo>
                  <a:pt x="855998" y="400631"/>
                  <a:pt x="865622" y="410252"/>
                  <a:pt x="865622" y="422121"/>
                </a:cubicBezTo>
                <a:cubicBezTo>
                  <a:pt x="865622" y="433990"/>
                  <a:pt x="855998" y="443611"/>
                  <a:pt x="844127" y="443611"/>
                </a:cubicBezTo>
                <a:close/>
                <a:moveTo>
                  <a:pt x="913978" y="444860"/>
                </a:moveTo>
                <a:cubicBezTo>
                  <a:pt x="901416" y="444860"/>
                  <a:pt x="891233" y="434679"/>
                  <a:pt x="891233" y="422120"/>
                </a:cubicBezTo>
                <a:cubicBezTo>
                  <a:pt x="891233" y="409561"/>
                  <a:pt x="901416" y="399380"/>
                  <a:pt x="913978" y="399380"/>
                </a:cubicBezTo>
                <a:cubicBezTo>
                  <a:pt x="926540" y="399380"/>
                  <a:pt x="936723" y="409561"/>
                  <a:pt x="936723" y="422120"/>
                </a:cubicBezTo>
                <a:cubicBezTo>
                  <a:pt x="936723" y="434679"/>
                  <a:pt x="926540" y="444860"/>
                  <a:pt x="913978" y="444860"/>
                </a:cubicBezTo>
                <a:close/>
                <a:moveTo>
                  <a:pt x="983839" y="445991"/>
                </a:moveTo>
                <a:cubicBezTo>
                  <a:pt x="970658" y="445991"/>
                  <a:pt x="959973" y="435304"/>
                  <a:pt x="959973" y="422120"/>
                </a:cubicBezTo>
                <a:cubicBezTo>
                  <a:pt x="959973" y="408936"/>
                  <a:pt x="970658" y="398249"/>
                  <a:pt x="983839" y="398249"/>
                </a:cubicBezTo>
                <a:cubicBezTo>
                  <a:pt x="997020" y="398249"/>
                  <a:pt x="1007705" y="408936"/>
                  <a:pt x="1007705" y="422120"/>
                </a:cubicBezTo>
                <a:cubicBezTo>
                  <a:pt x="1007705" y="435304"/>
                  <a:pt x="997020" y="445991"/>
                  <a:pt x="983839" y="445991"/>
                </a:cubicBezTo>
                <a:close/>
                <a:moveTo>
                  <a:pt x="1053691" y="447242"/>
                </a:moveTo>
                <a:cubicBezTo>
                  <a:pt x="1039820" y="447242"/>
                  <a:pt x="1028575" y="435995"/>
                  <a:pt x="1028575" y="422121"/>
                </a:cubicBezTo>
                <a:cubicBezTo>
                  <a:pt x="1028575" y="408247"/>
                  <a:pt x="1039820" y="397000"/>
                  <a:pt x="1053691" y="397000"/>
                </a:cubicBezTo>
                <a:cubicBezTo>
                  <a:pt x="1067562" y="397000"/>
                  <a:pt x="1078807" y="408247"/>
                  <a:pt x="1078807" y="422121"/>
                </a:cubicBezTo>
                <a:cubicBezTo>
                  <a:pt x="1078807" y="435995"/>
                  <a:pt x="1067562" y="447242"/>
                  <a:pt x="1053691" y="447242"/>
                </a:cubicBezTo>
                <a:close/>
                <a:moveTo>
                  <a:pt x="1123419" y="448609"/>
                </a:moveTo>
                <a:cubicBezTo>
                  <a:pt x="1108790" y="448609"/>
                  <a:pt x="1096930" y="436749"/>
                  <a:pt x="1096930" y="422120"/>
                </a:cubicBezTo>
                <a:cubicBezTo>
                  <a:pt x="1096930" y="407491"/>
                  <a:pt x="1108790" y="395631"/>
                  <a:pt x="1123419" y="395631"/>
                </a:cubicBezTo>
                <a:cubicBezTo>
                  <a:pt x="1138048" y="395631"/>
                  <a:pt x="1149908" y="407491"/>
                  <a:pt x="1149908" y="422120"/>
                </a:cubicBezTo>
                <a:cubicBezTo>
                  <a:pt x="1149908" y="436749"/>
                  <a:pt x="1138048" y="448609"/>
                  <a:pt x="1123419" y="448609"/>
                </a:cubicBezTo>
                <a:close/>
                <a:moveTo>
                  <a:pt x="6376" y="508847"/>
                </a:moveTo>
                <a:cubicBezTo>
                  <a:pt x="2855" y="508847"/>
                  <a:pt x="0" y="505995"/>
                  <a:pt x="0" y="502476"/>
                </a:cubicBezTo>
                <a:cubicBezTo>
                  <a:pt x="0" y="498957"/>
                  <a:pt x="2855" y="496105"/>
                  <a:pt x="6376" y="496105"/>
                </a:cubicBezTo>
                <a:cubicBezTo>
                  <a:pt x="9897" y="496105"/>
                  <a:pt x="12752" y="498957"/>
                  <a:pt x="12752" y="502476"/>
                </a:cubicBezTo>
                <a:cubicBezTo>
                  <a:pt x="12752" y="505995"/>
                  <a:pt x="9897" y="508847"/>
                  <a:pt x="6376" y="508847"/>
                </a:cubicBezTo>
                <a:close/>
                <a:moveTo>
                  <a:pt x="76228" y="510097"/>
                </a:moveTo>
                <a:cubicBezTo>
                  <a:pt x="72016" y="510097"/>
                  <a:pt x="68602" y="506683"/>
                  <a:pt x="68602" y="502471"/>
                </a:cubicBezTo>
                <a:cubicBezTo>
                  <a:pt x="68602" y="498259"/>
                  <a:pt x="72016" y="494845"/>
                  <a:pt x="76228" y="494845"/>
                </a:cubicBezTo>
                <a:cubicBezTo>
                  <a:pt x="80440" y="494845"/>
                  <a:pt x="83854" y="498259"/>
                  <a:pt x="83854" y="502471"/>
                </a:cubicBezTo>
                <a:cubicBezTo>
                  <a:pt x="83854" y="506683"/>
                  <a:pt x="80440" y="510097"/>
                  <a:pt x="76228" y="510097"/>
                </a:cubicBezTo>
                <a:close/>
                <a:moveTo>
                  <a:pt x="145956" y="511347"/>
                </a:moveTo>
                <a:cubicBezTo>
                  <a:pt x="141057" y="511347"/>
                  <a:pt x="137085" y="507375"/>
                  <a:pt x="137085" y="502476"/>
                </a:cubicBezTo>
                <a:cubicBezTo>
                  <a:pt x="137085" y="497577"/>
                  <a:pt x="141057" y="493605"/>
                  <a:pt x="145956" y="493605"/>
                </a:cubicBezTo>
                <a:cubicBezTo>
                  <a:pt x="150855" y="493605"/>
                  <a:pt x="154827" y="497577"/>
                  <a:pt x="154827" y="502476"/>
                </a:cubicBezTo>
                <a:cubicBezTo>
                  <a:pt x="154827" y="507375"/>
                  <a:pt x="150855" y="511347"/>
                  <a:pt x="145956" y="511347"/>
                </a:cubicBezTo>
                <a:close/>
                <a:moveTo>
                  <a:pt x="215812" y="512595"/>
                </a:moveTo>
                <a:cubicBezTo>
                  <a:pt x="210220" y="512595"/>
                  <a:pt x="205687" y="508062"/>
                  <a:pt x="205687" y="502470"/>
                </a:cubicBezTo>
                <a:cubicBezTo>
                  <a:pt x="205687" y="496878"/>
                  <a:pt x="210220" y="492345"/>
                  <a:pt x="215812" y="492345"/>
                </a:cubicBezTo>
                <a:cubicBezTo>
                  <a:pt x="221404" y="492345"/>
                  <a:pt x="225937" y="496878"/>
                  <a:pt x="225937" y="502470"/>
                </a:cubicBezTo>
                <a:cubicBezTo>
                  <a:pt x="225937" y="508062"/>
                  <a:pt x="221404" y="512595"/>
                  <a:pt x="215812" y="512595"/>
                </a:cubicBezTo>
                <a:close/>
                <a:moveTo>
                  <a:pt x="285669" y="513846"/>
                </a:moveTo>
                <a:cubicBezTo>
                  <a:pt x="279390" y="513846"/>
                  <a:pt x="274299" y="508755"/>
                  <a:pt x="274299" y="502476"/>
                </a:cubicBezTo>
                <a:cubicBezTo>
                  <a:pt x="274299" y="496197"/>
                  <a:pt x="279390" y="491106"/>
                  <a:pt x="285669" y="491106"/>
                </a:cubicBezTo>
                <a:cubicBezTo>
                  <a:pt x="291948" y="491106"/>
                  <a:pt x="297039" y="496197"/>
                  <a:pt x="297039" y="502476"/>
                </a:cubicBezTo>
                <a:cubicBezTo>
                  <a:pt x="297039" y="508755"/>
                  <a:pt x="291948" y="513846"/>
                  <a:pt x="285669" y="513846"/>
                </a:cubicBezTo>
                <a:close/>
                <a:moveTo>
                  <a:pt x="355397" y="515223"/>
                </a:moveTo>
                <a:cubicBezTo>
                  <a:pt x="348359" y="515223"/>
                  <a:pt x="342654" y="509516"/>
                  <a:pt x="342654" y="502476"/>
                </a:cubicBezTo>
                <a:cubicBezTo>
                  <a:pt x="342654" y="495436"/>
                  <a:pt x="348359" y="489729"/>
                  <a:pt x="355397" y="489729"/>
                </a:cubicBezTo>
                <a:cubicBezTo>
                  <a:pt x="362435" y="489729"/>
                  <a:pt x="368140" y="495436"/>
                  <a:pt x="368140" y="502476"/>
                </a:cubicBezTo>
                <a:cubicBezTo>
                  <a:pt x="368140" y="509516"/>
                  <a:pt x="362435" y="515223"/>
                  <a:pt x="355397" y="515223"/>
                </a:cubicBezTo>
                <a:close/>
                <a:moveTo>
                  <a:pt x="425253" y="516344"/>
                </a:moveTo>
                <a:cubicBezTo>
                  <a:pt x="417593" y="516344"/>
                  <a:pt x="411384" y="510135"/>
                  <a:pt x="411384" y="502475"/>
                </a:cubicBezTo>
                <a:cubicBezTo>
                  <a:pt x="411384" y="494815"/>
                  <a:pt x="417593" y="488606"/>
                  <a:pt x="425253" y="488606"/>
                </a:cubicBezTo>
                <a:cubicBezTo>
                  <a:pt x="432913" y="488606"/>
                  <a:pt x="439122" y="494815"/>
                  <a:pt x="439122" y="502475"/>
                </a:cubicBezTo>
                <a:cubicBezTo>
                  <a:pt x="439122" y="510135"/>
                  <a:pt x="432913" y="516344"/>
                  <a:pt x="425253" y="516344"/>
                </a:cubicBezTo>
                <a:close/>
                <a:moveTo>
                  <a:pt x="495106" y="517595"/>
                </a:moveTo>
                <a:cubicBezTo>
                  <a:pt x="486756" y="517595"/>
                  <a:pt x="479987" y="510826"/>
                  <a:pt x="479987" y="502476"/>
                </a:cubicBezTo>
                <a:cubicBezTo>
                  <a:pt x="479987" y="494126"/>
                  <a:pt x="486756" y="487357"/>
                  <a:pt x="495106" y="487357"/>
                </a:cubicBezTo>
                <a:cubicBezTo>
                  <a:pt x="503456" y="487357"/>
                  <a:pt x="510225" y="494126"/>
                  <a:pt x="510225" y="502476"/>
                </a:cubicBezTo>
                <a:cubicBezTo>
                  <a:pt x="510225" y="510826"/>
                  <a:pt x="503456" y="517595"/>
                  <a:pt x="495106" y="517595"/>
                </a:cubicBezTo>
                <a:close/>
                <a:moveTo>
                  <a:pt x="564961" y="518844"/>
                </a:moveTo>
                <a:cubicBezTo>
                  <a:pt x="555918" y="518844"/>
                  <a:pt x="548588" y="511514"/>
                  <a:pt x="548588" y="502471"/>
                </a:cubicBezTo>
                <a:cubicBezTo>
                  <a:pt x="548588" y="493428"/>
                  <a:pt x="555918" y="486098"/>
                  <a:pt x="564961" y="486098"/>
                </a:cubicBezTo>
                <a:cubicBezTo>
                  <a:pt x="574004" y="486098"/>
                  <a:pt x="581334" y="493428"/>
                  <a:pt x="581334" y="502471"/>
                </a:cubicBezTo>
                <a:cubicBezTo>
                  <a:pt x="581334" y="511514"/>
                  <a:pt x="574004" y="518844"/>
                  <a:pt x="564961" y="518844"/>
                </a:cubicBezTo>
                <a:close/>
                <a:moveTo>
                  <a:pt x="634690" y="520221"/>
                </a:moveTo>
                <a:cubicBezTo>
                  <a:pt x="624889" y="520221"/>
                  <a:pt x="616944" y="512276"/>
                  <a:pt x="616944" y="502475"/>
                </a:cubicBezTo>
                <a:cubicBezTo>
                  <a:pt x="616944" y="492674"/>
                  <a:pt x="624889" y="484729"/>
                  <a:pt x="634690" y="484729"/>
                </a:cubicBezTo>
                <a:cubicBezTo>
                  <a:pt x="644491" y="484729"/>
                  <a:pt x="652436" y="492674"/>
                  <a:pt x="652436" y="502475"/>
                </a:cubicBezTo>
                <a:cubicBezTo>
                  <a:pt x="652436" y="512276"/>
                  <a:pt x="644491" y="520221"/>
                  <a:pt x="634690" y="520221"/>
                </a:cubicBezTo>
                <a:close/>
                <a:moveTo>
                  <a:pt x="704542" y="521344"/>
                </a:moveTo>
                <a:cubicBezTo>
                  <a:pt x="694121" y="521344"/>
                  <a:pt x="685674" y="512894"/>
                  <a:pt x="685674" y="502471"/>
                </a:cubicBezTo>
                <a:cubicBezTo>
                  <a:pt x="685674" y="492048"/>
                  <a:pt x="694121" y="483598"/>
                  <a:pt x="704542" y="483598"/>
                </a:cubicBezTo>
                <a:cubicBezTo>
                  <a:pt x="714963" y="483598"/>
                  <a:pt x="723410" y="492048"/>
                  <a:pt x="723410" y="502471"/>
                </a:cubicBezTo>
                <a:cubicBezTo>
                  <a:pt x="723410" y="512894"/>
                  <a:pt x="714963" y="521344"/>
                  <a:pt x="704542" y="521344"/>
                </a:cubicBezTo>
                <a:close/>
                <a:moveTo>
                  <a:pt x="774398" y="522592"/>
                </a:moveTo>
                <a:cubicBezTo>
                  <a:pt x="763285" y="522592"/>
                  <a:pt x="754276" y="513585"/>
                  <a:pt x="754276" y="502475"/>
                </a:cubicBezTo>
                <a:cubicBezTo>
                  <a:pt x="754276" y="491365"/>
                  <a:pt x="763285" y="482358"/>
                  <a:pt x="774398" y="482358"/>
                </a:cubicBezTo>
                <a:cubicBezTo>
                  <a:pt x="785511" y="482358"/>
                  <a:pt x="794520" y="491365"/>
                  <a:pt x="794520" y="502475"/>
                </a:cubicBezTo>
                <a:cubicBezTo>
                  <a:pt x="794520" y="513585"/>
                  <a:pt x="785511" y="522592"/>
                  <a:pt x="774398" y="522592"/>
                </a:cubicBezTo>
                <a:close/>
                <a:moveTo>
                  <a:pt x="844127" y="523971"/>
                </a:moveTo>
                <a:cubicBezTo>
                  <a:pt x="832256" y="523971"/>
                  <a:pt x="822632" y="514347"/>
                  <a:pt x="822632" y="502476"/>
                </a:cubicBezTo>
                <a:cubicBezTo>
                  <a:pt x="822632" y="490605"/>
                  <a:pt x="832256" y="480981"/>
                  <a:pt x="844127" y="480981"/>
                </a:cubicBezTo>
                <a:cubicBezTo>
                  <a:pt x="855998" y="480981"/>
                  <a:pt x="865622" y="490605"/>
                  <a:pt x="865622" y="502476"/>
                </a:cubicBezTo>
                <a:cubicBezTo>
                  <a:pt x="865622" y="514347"/>
                  <a:pt x="855998" y="523971"/>
                  <a:pt x="844127" y="523971"/>
                </a:cubicBezTo>
                <a:close/>
                <a:moveTo>
                  <a:pt x="913978" y="525221"/>
                </a:moveTo>
                <a:cubicBezTo>
                  <a:pt x="901416" y="525221"/>
                  <a:pt x="891233" y="515038"/>
                  <a:pt x="891233" y="502476"/>
                </a:cubicBezTo>
                <a:cubicBezTo>
                  <a:pt x="891233" y="489914"/>
                  <a:pt x="901416" y="479731"/>
                  <a:pt x="913978" y="479731"/>
                </a:cubicBezTo>
                <a:cubicBezTo>
                  <a:pt x="926540" y="479731"/>
                  <a:pt x="936723" y="489914"/>
                  <a:pt x="936723" y="502476"/>
                </a:cubicBezTo>
                <a:cubicBezTo>
                  <a:pt x="936723" y="515038"/>
                  <a:pt x="926540" y="525221"/>
                  <a:pt x="913978" y="525221"/>
                </a:cubicBezTo>
                <a:close/>
                <a:moveTo>
                  <a:pt x="983839" y="526341"/>
                </a:moveTo>
                <a:cubicBezTo>
                  <a:pt x="970658" y="526341"/>
                  <a:pt x="959973" y="515654"/>
                  <a:pt x="959973" y="502470"/>
                </a:cubicBezTo>
                <a:cubicBezTo>
                  <a:pt x="959973" y="489286"/>
                  <a:pt x="970658" y="478599"/>
                  <a:pt x="983839" y="478599"/>
                </a:cubicBezTo>
                <a:cubicBezTo>
                  <a:pt x="997020" y="478599"/>
                  <a:pt x="1007705" y="489286"/>
                  <a:pt x="1007705" y="502470"/>
                </a:cubicBezTo>
                <a:cubicBezTo>
                  <a:pt x="1007705" y="515654"/>
                  <a:pt x="997020" y="526341"/>
                  <a:pt x="983839" y="526341"/>
                </a:cubicBezTo>
                <a:close/>
                <a:moveTo>
                  <a:pt x="1053691" y="527592"/>
                </a:moveTo>
                <a:cubicBezTo>
                  <a:pt x="1039820" y="527592"/>
                  <a:pt x="1028575" y="516345"/>
                  <a:pt x="1028575" y="502471"/>
                </a:cubicBezTo>
                <a:cubicBezTo>
                  <a:pt x="1028575" y="488597"/>
                  <a:pt x="1039820" y="477350"/>
                  <a:pt x="1053691" y="477350"/>
                </a:cubicBezTo>
                <a:cubicBezTo>
                  <a:pt x="1067562" y="477350"/>
                  <a:pt x="1078807" y="488597"/>
                  <a:pt x="1078807" y="502471"/>
                </a:cubicBezTo>
                <a:cubicBezTo>
                  <a:pt x="1078807" y="516345"/>
                  <a:pt x="1067562" y="527592"/>
                  <a:pt x="1053691" y="527592"/>
                </a:cubicBezTo>
                <a:close/>
                <a:moveTo>
                  <a:pt x="6376" y="589325"/>
                </a:moveTo>
                <a:cubicBezTo>
                  <a:pt x="2855" y="589325"/>
                  <a:pt x="0" y="586470"/>
                  <a:pt x="0" y="582949"/>
                </a:cubicBezTo>
                <a:cubicBezTo>
                  <a:pt x="0" y="579428"/>
                  <a:pt x="2855" y="576573"/>
                  <a:pt x="6376" y="576573"/>
                </a:cubicBezTo>
                <a:cubicBezTo>
                  <a:pt x="9897" y="576573"/>
                  <a:pt x="12752" y="579428"/>
                  <a:pt x="12752" y="582949"/>
                </a:cubicBezTo>
                <a:cubicBezTo>
                  <a:pt x="12752" y="586470"/>
                  <a:pt x="9897" y="589325"/>
                  <a:pt x="6376" y="589325"/>
                </a:cubicBezTo>
                <a:close/>
                <a:moveTo>
                  <a:pt x="76228" y="590575"/>
                </a:moveTo>
                <a:cubicBezTo>
                  <a:pt x="72016" y="590575"/>
                  <a:pt x="68602" y="587161"/>
                  <a:pt x="68602" y="582949"/>
                </a:cubicBezTo>
                <a:cubicBezTo>
                  <a:pt x="68602" y="578737"/>
                  <a:pt x="72016" y="575323"/>
                  <a:pt x="76228" y="575323"/>
                </a:cubicBezTo>
                <a:cubicBezTo>
                  <a:pt x="80440" y="575323"/>
                  <a:pt x="83854" y="578737"/>
                  <a:pt x="83854" y="582949"/>
                </a:cubicBezTo>
                <a:cubicBezTo>
                  <a:pt x="83854" y="587161"/>
                  <a:pt x="80440" y="590575"/>
                  <a:pt x="76228" y="590575"/>
                </a:cubicBezTo>
                <a:close/>
                <a:moveTo>
                  <a:pt x="145956" y="591825"/>
                </a:moveTo>
                <a:cubicBezTo>
                  <a:pt x="141057" y="591825"/>
                  <a:pt x="137085" y="587851"/>
                  <a:pt x="137085" y="582949"/>
                </a:cubicBezTo>
                <a:cubicBezTo>
                  <a:pt x="137085" y="578047"/>
                  <a:pt x="141057" y="574073"/>
                  <a:pt x="145956" y="574073"/>
                </a:cubicBezTo>
                <a:cubicBezTo>
                  <a:pt x="150855" y="574073"/>
                  <a:pt x="154827" y="578047"/>
                  <a:pt x="154827" y="582949"/>
                </a:cubicBezTo>
                <a:cubicBezTo>
                  <a:pt x="154827" y="587851"/>
                  <a:pt x="150855" y="591825"/>
                  <a:pt x="145956" y="591825"/>
                </a:cubicBezTo>
                <a:close/>
                <a:moveTo>
                  <a:pt x="215812" y="593074"/>
                </a:moveTo>
                <a:cubicBezTo>
                  <a:pt x="210220" y="593074"/>
                  <a:pt x="205687" y="588541"/>
                  <a:pt x="205687" y="582949"/>
                </a:cubicBezTo>
                <a:cubicBezTo>
                  <a:pt x="205687" y="577357"/>
                  <a:pt x="210220" y="572824"/>
                  <a:pt x="215812" y="572824"/>
                </a:cubicBezTo>
                <a:cubicBezTo>
                  <a:pt x="221404" y="572824"/>
                  <a:pt x="225937" y="577357"/>
                  <a:pt x="225937" y="582949"/>
                </a:cubicBezTo>
                <a:cubicBezTo>
                  <a:pt x="225937" y="588541"/>
                  <a:pt x="221404" y="593074"/>
                  <a:pt x="215812" y="593074"/>
                </a:cubicBezTo>
                <a:close/>
                <a:moveTo>
                  <a:pt x="285669" y="594324"/>
                </a:moveTo>
                <a:cubicBezTo>
                  <a:pt x="279390" y="594324"/>
                  <a:pt x="274299" y="589231"/>
                  <a:pt x="274299" y="582949"/>
                </a:cubicBezTo>
                <a:cubicBezTo>
                  <a:pt x="274299" y="576667"/>
                  <a:pt x="279390" y="571574"/>
                  <a:pt x="285669" y="571574"/>
                </a:cubicBezTo>
                <a:cubicBezTo>
                  <a:pt x="291948" y="571574"/>
                  <a:pt x="297039" y="576667"/>
                  <a:pt x="297039" y="582949"/>
                </a:cubicBezTo>
                <a:cubicBezTo>
                  <a:pt x="297039" y="589231"/>
                  <a:pt x="291948" y="594324"/>
                  <a:pt x="285669" y="594324"/>
                </a:cubicBezTo>
                <a:close/>
                <a:moveTo>
                  <a:pt x="355397" y="595692"/>
                </a:moveTo>
                <a:cubicBezTo>
                  <a:pt x="348359" y="595692"/>
                  <a:pt x="342654" y="589987"/>
                  <a:pt x="342654" y="582949"/>
                </a:cubicBezTo>
                <a:cubicBezTo>
                  <a:pt x="342654" y="575911"/>
                  <a:pt x="348359" y="570206"/>
                  <a:pt x="355397" y="570206"/>
                </a:cubicBezTo>
                <a:cubicBezTo>
                  <a:pt x="362435" y="570206"/>
                  <a:pt x="368140" y="575911"/>
                  <a:pt x="368140" y="582949"/>
                </a:cubicBezTo>
                <a:cubicBezTo>
                  <a:pt x="368140" y="589987"/>
                  <a:pt x="362435" y="595692"/>
                  <a:pt x="355397" y="595692"/>
                </a:cubicBezTo>
                <a:close/>
                <a:moveTo>
                  <a:pt x="425253" y="596823"/>
                </a:moveTo>
                <a:cubicBezTo>
                  <a:pt x="417593" y="596823"/>
                  <a:pt x="411384" y="590611"/>
                  <a:pt x="411384" y="582949"/>
                </a:cubicBezTo>
                <a:cubicBezTo>
                  <a:pt x="411384" y="575287"/>
                  <a:pt x="417593" y="569075"/>
                  <a:pt x="425253" y="569075"/>
                </a:cubicBezTo>
                <a:cubicBezTo>
                  <a:pt x="432913" y="569075"/>
                  <a:pt x="439122" y="575287"/>
                  <a:pt x="439122" y="582949"/>
                </a:cubicBezTo>
                <a:cubicBezTo>
                  <a:pt x="439122" y="590611"/>
                  <a:pt x="432913" y="596823"/>
                  <a:pt x="425253" y="596823"/>
                </a:cubicBezTo>
                <a:close/>
                <a:moveTo>
                  <a:pt x="495106" y="598073"/>
                </a:moveTo>
                <a:cubicBezTo>
                  <a:pt x="486756" y="598073"/>
                  <a:pt x="479987" y="591302"/>
                  <a:pt x="479987" y="582949"/>
                </a:cubicBezTo>
                <a:cubicBezTo>
                  <a:pt x="479987" y="574596"/>
                  <a:pt x="486756" y="567825"/>
                  <a:pt x="495106" y="567825"/>
                </a:cubicBezTo>
                <a:cubicBezTo>
                  <a:pt x="503456" y="567825"/>
                  <a:pt x="510225" y="574596"/>
                  <a:pt x="510225" y="582949"/>
                </a:cubicBezTo>
                <a:cubicBezTo>
                  <a:pt x="510225" y="591302"/>
                  <a:pt x="503456" y="598073"/>
                  <a:pt x="495106" y="598073"/>
                </a:cubicBezTo>
                <a:close/>
                <a:moveTo>
                  <a:pt x="564961" y="599322"/>
                </a:moveTo>
                <a:cubicBezTo>
                  <a:pt x="555918" y="599322"/>
                  <a:pt x="548588" y="591992"/>
                  <a:pt x="548588" y="582949"/>
                </a:cubicBezTo>
                <a:cubicBezTo>
                  <a:pt x="548588" y="573906"/>
                  <a:pt x="555918" y="566576"/>
                  <a:pt x="564961" y="566576"/>
                </a:cubicBezTo>
                <a:cubicBezTo>
                  <a:pt x="574004" y="566576"/>
                  <a:pt x="581334" y="573906"/>
                  <a:pt x="581334" y="582949"/>
                </a:cubicBezTo>
                <a:cubicBezTo>
                  <a:pt x="581334" y="591992"/>
                  <a:pt x="574004" y="599322"/>
                  <a:pt x="564961" y="599322"/>
                </a:cubicBezTo>
                <a:close/>
                <a:moveTo>
                  <a:pt x="634690" y="600690"/>
                </a:moveTo>
                <a:cubicBezTo>
                  <a:pt x="624889" y="600690"/>
                  <a:pt x="616944" y="592747"/>
                  <a:pt x="616944" y="582949"/>
                </a:cubicBezTo>
                <a:cubicBezTo>
                  <a:pt x="616944" y="573151"/>
                  <a:pt x="624889" y="565208"/>
                  <a:pt x="634690" y="565208"/>
                </a:cubicBezTo>
                <a:cubicBezTo>
                  <a:pt x="644491" y="565208"/>
                  <a:pt x="652436" y="573151"/>
                  <a:pt x="652436" y="582949"/>
                </a:cubicBezTo>
                <a:cubicBezTo>
                  <a:pt x="652436" y="592747"/>
                  <a:pt x="644491" y="600690"/>
                  <a:pt x="634690" y="600690"/>
                </a:cubicBezTo>
                <a:close/>
                <a:moveTo>
                  <a:pt x="704542" y="601822"/>
                </a:moveTo>
                <a:cubicBezTo>
                  <a:pt x="694121" y="601822"/>
                  <a:pt x="685674" y="593372"/>
                  <a:pt x="685674" y="582949"/>
                </a:cubicBezTo>
                <a:cubicBezTo>
                  <a:pt x="685674" y="572526"/>
                  <a:pt x="694121" y="564076"/>
                  <a:pt x="704542" y="564076"/>
                </a:cubicBezTo>
                <a:cubicBezTo>
                  <a:pt x="714963" y="564076"/>
                  <a:pt x="723410" y="572526"/>
                  <a:pt x="723410" y="582949"/>
                </a:cubicBezTo>
                <a:cubicBezTo>
                  <a:pt x="723410" y="593372"/>
                  <a:pt x="714963" y="601822"/>
                  <a:pt x="704542" y="601822"/>
                </a:cubicBezTo>
                <a:close/>
                <a:moveTo>
                  <a:pt x="774398" y="603071"/>
                </a:moveTo>
                <a:cubicBezTo>
                  <a:pt x="763285" y="603071"/>
                  <a:pt x="754276" y="594062"/>
                  <a:pt x="754276" y="582949"/>
                </a:cubicBezTo>
                <a:cubicBezTo>
                  <a:pt x="754276" y="571836"/>
                  <a:pt x="763285" y="562827"/>
                  <a:pt x="774398" y="562827"/>
                </a:cubicBezTo>
                <a:cubicBezTo>
                  <a:pt x="785511" y="562827"/>
                  <a:pt x="794520" y="571836"/>
                  <a:pt x="794520" y="582949"/>
                </a:cubicBezTo>
                <a:cubicBezTo>
                  <a:pt x="794520" y="594062"/>
                  <a:pt x="785511" y="603071"/>
                  <a:pt x="774398" y="603071"/>
                </a:cubicBezTo>
                <a:close/>
                <a:moveTo>
                  <a:pt x="844127" y="604440"/>
                </a:moveTo>
                <a:cubicBezTo>
                  <a:pt x="832256" y="604440"/>
                  <a:pt x="822632" y="594819"/>
                  <a:pt x="822632" y="582950"/>
                </a:cubicBezTo>
                <a:cubicBezTo>
                  <a:pt x="822632" y="571081"/>
                  <a:pt x="832256" y="561460"/>
                  <a:pt x="844127" y="561460"/>
                </a:cubicBezTo>
                <a:cubicBezTo>
                  <a:pt x="855998" y="561460"/>
                  <a:pt x="865622" y="571081"/>
                  <a:pt x="865622" y="582950"/>
                </a:cubicBezTo>
                <a:cubicBezTo>
                  <a:pt x="865622" y="594819"/>
                  <a:pt x="855998" y="604440"/>
                  <a:pt x="844127" y="604440"/>
                </a:cubicBezTo>
                <a:close/>
                <a:moveTo>
                  <a:pt x="913978" y="605689"/>
                </a:moveTo>
                <a:cubicBezTo>
                  <a:pt x="901416" y="605689"/>
                  <a:pt x="891233" y="595508"/>
                  <a:pt x="891233" y="582949"/>
                </a:cubicBezTo>
                <a:cubicBezTo>
                  <a:pt x="891233" y="570390"/>
                  <a:pt x="901416" y="560209"/>
                  <a:pt x="913978" y="560209"/>
                </a:cubicBezTo>
                <a:cubicBezTo>
                  <a:pt x="926540" y="560209"/>
                  <a:pt x="936723" y="570390"/>
                  <a:pt x="936723" y="582949"/>
                </a:cubicBezTo>
                <a:cubicBezTo>
                  <a:pt x="936723" y="595508"/>
                  <a:pt x="926540" y="605689"/>
                  <a:pt x="913978" y="605689"/>
                </a:cubicBezTo>
                <a:close/>
                <a:moveTo>
                  <a:pt x="983839" y="606820"/>
                </a:moveTo>
                <a:cubicBezTo>
                  <a:pt x="970658" y="606820"/>
                  <a:pt x="959973" y="596133"/>
                  <a:pt x="959973" y="582949"/>
                </a:cubicBezTo>
                <a:cubicBezTo>
                  <a:pt x="959973" y="569765"/>
                  <a:pt x="970658" y="559078"/>
                  <a:pt x="983839" y="559078"/>
                </a:cubicBezTo>
                <a:cubicBezTo>
                  <a:pt x="997020" y="559078"/>
                  <a:pt x="1007705" y="569765"/>
                  <a:pt x="1007705" y="582949"/>
                </a:cubicBezTo>
                <a:cubicBezTo>
                  <a:pt x="1007705" y="596133"/>
                  <a:pt x="997020" y="606820"/>
                  <a:pt x="983839" y="606820"/>
                </a:cubicBezTo>
                <a:close/>
                <a:moveTo>
                  <a:pt x="774398" y="683421"/>
                </a:moveTo>
                <a:cubicBezTo>
                  <a:pt x="763285" y="683421"/>
                  <a:pt x="754276" y="674412"/>
                  <a:pt x="754276" y="663299"/>
                </a:cubicBezTo>
                <a:cubicBezTo>
                  <a:pt x="754276" y="652186"/>
                  <a:pt x="763285" y="643177"/>
                  <a:pt x="774398" y="643177"/>
                </a:cubicBezTo>
                <a:cubicBezTo>
                  <a:pt x="785511" y="643177"/>
                  <a:pt x="794520" y="652186"/>
                  <a:pt x="794520" y="663299"/>
                </a:cubicBezTo>
                <a:cubicBezTo>
                  <a:pt x="794520" y="674412"/>
                  <a:pt x="785511" y="683421"/>
                  <a:pt x="774398" y="683421"/>
                </a:cubicBezTo>
                <a:close/>
                <a:moveTo>
                  <a:pt x="844127" y="684790"/>
                </a:moveTo>
                <a:cubicBezTo>
                  <a:pt x="832256" y="684790"/>
                  <a:pt x="822632" y="675169"/>
                  <a:pt x="822632" y="663300"/>
                </a:cubicBezTo>
                <a:cubicBezTo>
                  <a:pt x="822632" y="651431"/>
                  <a:pt x="832256" y="641810"/>
                  <a:pt x="844127" y="641810"/>
                </a:cubicBezTo>
                <a:cubicBezTo>
                  <a:pt x="855998" y="641810"/>
                  <a:pt x="865622" y="651431"/>
                  <a:pt x="865622" y="663300"/>
                </a:cubicBezTo>
                <a:cubicBezTo>
                  <a:pt x="865622" y="675169"/>
                  <a:pt x="855998" y="684790"/>
                  <a:pt x="844127" y="684790"/>
                </a:cubicBezTo>
                <a:close/>
                <a:moveTo>
                  <a:pt x="913978" y="686040"/>
                </a:moveTo>
                <a:cubicBezTo>
                  <a:pt x="901416" y="686040"/>
                  <a:pt x="891233" y="675859"/>
                  <a:pt x="891233" y="663300"/>
                </a:cubicBezTo>
                <a:cubicBezTo>
                  <a:pt x="891233" y="650741"/>
                  <a:pt x="901416" y="640560"/>
                  <a:pt x="913978" y="640560"/>
                </a:cubicBezTo>
                <a:cubicBezTo>
                  <a:pt x="926540" y="640560"/>
                  <a:pt x="936723" y="650741"/>
                  <a:pt x="936723" y="663300"/>
                </a:cubicBezTo>
                <a:cubicBezTo>
                  <a:pt x="936723" y="675859"/>
                  <a:pt x="926540" y="686040"/>
                  <a:pt x="913978" y="686040"/>
                </a:cubicBezTo>
                <a:close/>
                <a:moveTo>
                  <a:pt x="774398" y="763900"/>
                </a:moveTo>
                <a:cubicBezTo>
                  <a:pt x="763285" y="763900"/>
                  <a:pt x="754276" y="754891"/>
                  <a:pt x="754276" y="743778"/>
                </a:cubicBezTo>
                <a:cubicBezTo>
                  <a:pt x="754276" y="732665"/>
                  <a:pt x="763285" y="723656"/>
                  <a:pt x="774398" y="723656"/>
                </a:cubicBezTo>
                <a:cubicBezTo>
                  <a:pt x="785511" y="723656"/>
                  <a:pt x="794520" y="732665"/>
                  <a:pt x="794520" y="743778"/>
                </a:cubicBezTo>
                <a:cubicBezTo>
                  <a:pt x="794520" y="754891"/>
                  <a:pt x="785511" y="763900"/>
                  <a:pt x="774398" y="763900"/>
                </a:cubicBezTo>
                <a:close/>
                <a:moveTo>
                  <a:pt x="844127" y="765268"/>
                </a:moveTo>
                <a:cubicBezTo>
                  <a:pt x="832256" y="765268"/>
                  <a:pt x="822632" y="755644"/>
                  <a:pt x="822632" y="743773"/>
                </a:cubicBezTo>
                <a:cubicBezTo>
                  <a:pt x="822632" y="731902"/>
                  <a:pt x="832256" y="722278"/>
                  <a:pt x="844127" y="722278"/>
                </a:cubicBezTo>
                <a:cubicBezTo>
                  <a:pt x="855998" y="722278"/>
                  <a:pt x="865622" y="731902"/>
                  <a:pt x="865622" y="743773"/>
                </a:cubicBezTo>
                <a:cubicBezTo>
                  <a:pt x="865622" y="755644"/>
                  <a:pt x="855998" y="765268"/>
                  <a:pt x="844127" y="765268"/>
                </a:cubicBezTo>
                <a:close/>
                <a:moveTo>
                  <a:pt x="774398" y="844368"/>
                </a:moveTo>
                <a:cubicBezTo>
                  <a:pt x="763285" y="844368"/>
                  <a:pt x="754276" y="835361"/>
                  <a:pt x="754276" y="824251"/>
                </a:cubicBezTo>
                <a:cubicBezTo>
                  <a:pt x="754276" y="813141"/>
                  <a:pt x="763285" y="804134"/>
                  <a:pt x="774398" y="804134"/>
                </a:cubicBezTo>
                <a:cubicBezTo>
                  <a:pt x="785511" y="804134"/>
                  <a:pt x="794520" y="813141"/>
                  <a:pt x="794520" y="824251"/>
                </a:cubicBezTo>
                <a:cubicBezTo>
                  <a:pt x="794520" y="835361"/>
                  <a:pt x="785511" y="844368"/>
                  <a:pt x="774398" y="8443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创新模块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06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257020" y="1173845"/>
            <a:ext cx="8758989" cy="1347537"/>
          </a:xfrm>
          <a:prstGeom prst="roundRect">
            <a:avLst>
              <a:gd name="adj" fmla="val 952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568036" y="1741686"/>
            <a:ext cx="7160922" cy="5971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测验结束后自动进入错题回顾页面，查看答错题目及正确答案和解析，帮助用户巩固知识。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1504954" y="1238782"/>
            <a:ext cx="1217664" cy="1217664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1597902" y="1331727"/>
            <a:ext cx="1031770" cy="1031772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0000">
            <a:off x="2826675" y="1636498"/>
            <a:ext cx="422230" cy="422231"/>
          </a:xfrm>
          <a:prstGeom prst="roundRect">
            <a:avLst>
              <a:gd name="adj" fmla="val 86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86952" y="1715559"/>
            <a:ext cx="301676" cy="26410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63787" y="1487613"/>
            <a:ext cx="900000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68037" y="1286431"/>
            <a:ext cx="7160922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错题回顾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57020" y="2958431"/>
            <a:ext cx="8758989" cy="1347537"/>
          </a:xfrm>
          <a:prstGeom prst="roundRect">
            <a:avLst>
              <a:gd name="adj" fmla="val 952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568036" y="3526272"/>
            <a:ext cx="7160922" cy="5971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显示各题型正确率统计，帮助用户了解知识掌握情况，数据可视化便于用户快速理解。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700000">
            <a:off x="1504954" y="3023368"/>
            <a:ext cx="1217664" cy="1217664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00000">
            <a:off x="1597902" y="3116313"/>
            <a:ext cx="1031770" cy="1031772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700000">
            <a:off x="2826675" y="3421084"/>
            <a:ext cx="422230" cy="422231"/>
          </a:xfrm>
          <a:prstGeom prst="roundRect">
            <a:avLst>
              <a:gd name="adj" fmla="val 86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886952" y="3492664"/>
            <a:ext cx="301676" cy="27907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63787" y="3272199"/>
            <a:ext cx="900000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568037" y="3071017"/>
            <a:ext cx="7160922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错题分析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257020" y="4764751"/>
            <a:ext cx="8758989" cy="1347537"/>
          </a:xfrm>
          <a:prstGeom prst="roundRect">
            <a:avLst>
              <a:gd name="adj" fmla="val 952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568036" y="5332592"/>
            <a:ext cx="7160922" cy="5971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收藏题目可随时查看，便于重点复习，还可动态更新收藏集，满足用户个性化需求。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700000">
            <a:off x="1504954" y="4829688"/>
            <a:ext cx="1217664" cy="1217664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700000">
            <a:off x="1597902" y="4922633"/>
            <a:ext cx="1031770" cy="1031772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00000">
            <a:off x="2826675" y="5227404"/>
            <a:ext cx="422230" cy="422231"/>
          </a:xfrm>
          <a:prstGeom prst="roundRect">
            <a:avLst>
              <a:gd name="adj" fmla="val 86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886952" y="5296352"/>
            <a:ext cx="301676" cy="28433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63787" y="5078519"/>
            <a:ext cx="900000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568037" y="4877337"/>
            <a:ext cx="7160922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收藏集功能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错题集与分析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0800000" flipH="1">
            <a:off x="264148" y="315065"/>
            <a:ext cx="485458" cy="356468"/>
          </a:xfrm>
          <a:custGeom>
            <a:avLst/>
            <a:gdLst>
              <a:gd name="connsiteX0" fmla="*/ 774398 w 1149908"/>
              <a:gd name="connsiteY0" fmla="*/ 40234 h 844368"/>
              <a:gd name="connsiteX1" fmla="*/ 754276 w 1149908"/>
              <a:gd name="connsiteY1" fmla="*/ 20117 h 844368"/>
              <a:gd name="connsiteX2" fmla="*/ 774398 w 1149908"/>
              <a:gd name="connsiteY2" fmla="*/ 0 h 844368"/>
              <a:gd name="connsiteX3" fmla="*/ 794520 w 1149908"/>
              <a:gd name="connsiteY3" fmla="*/ 20117 h 844368"/>
              <a:gd name="connsiteX4" fmla="*/ 774398 w 1149908"/>
              <a:gd name="connsiteY4" fmla="*/ 40234 h 844368"/>
              <a:gd name="connsiteX5" fmla="*/ 774398 w 1149908"/>
              <a:gd name="connsiteY5" fmla="*/ 120585 h 844368"/>
              <a:gd name="connsiteX6" fmla="*/ 754276 w 1149908"/>
              <a:gd name="connsiteY6" fmla="*/ 100468 h 844368"/>
              <a:gd name="connsiteX7" fmla="*/ 774398 w 1149908"/>
              <a:gd name="connsiteY7" fmla="*/ 80351 h 844368"/>
              <a:gd name="connsiteX8" fmla="*/ 794520 w 1149908"/>
              <a:gd name="connsiteY8" fmla="*/ 100468 h 844368"/>
              <a:gd name="connsiteX9" fmla="*/ 774398 w 1149908"/>
              <a:gd name="connsiteY9" fmla="*/ 120585 h 844368"/>
              <a:gd name="connsiteX10" fmla="*/ 844127 w 1149908"/>
              <a:gd name="connsiteY10" fmla="*/ 121963 h 844368"/>
              <a:gd name="connsiteX11" fmla="*/ 822632 w 1149908"/>
              <a:gd name="connsiteY11" fmla="*/ 100468 h 844368"/>
              <a:gd name="connsiteX12" fmla="*/ 844127 w 1149908"/>
              <a:gd name="connsiteY12" fmla="*/ 78973 h 844368"/>
              <a:gd name="connsiteX13" fmla="*/ 865622 w 1149908"/>
              <a:gd name="connsiteY13" fmla="*/ 100468 h 844368"/>
              <a:gd name="connsiteX14" fmla="*/ 844127 w 1149908"/>
              <a:gd name="connsiteY14" fmla="*/ 121963 h 844368"/>
              <a:gd name="connsiteX15" fmla="*/ 774398 w 1149908"/>
              <a:gd name="connsiteY15" fmla="*/ 200935 h 844368"/>
              <a:gd name="connsiteX16" fmla="*/ 754276 w 1149908"/>
              <a:gd name="connsiteY16" fmla="*/ 180818 h 844368"/>
              <a:gd name="connsiteX17" fmla="*/ 774398 w 1149908"/>
              <a:gd name="connsiteY17" fmla="*/ 160701 h 844368"/>
              <a:gd name="connsiteX18" fmla="*/ 794520 w 1149908"/>
              <a:gd name="connsiteY18" fmla="*/ 180818 h 844368"/>
              <a:gd name="connsiteX19" fmla="*/ 774398 w 1149908"/>
              <a:gd name="connsiteY19" fmla="*/ 200935 h 844368"/>
              <a:gd name="connsiteX20" fmla="*/ 844127 w 1149908"/>
              <a:gd name="connsiteY20" fmla="*/ 202314 h 844368"/>
              <a:gd name="connsiteX21" fmla="*/ 822632 w 1149908"/>
              <a:gd name="connsiteY21" fmla="*/ 180819 h 844368"/>
              <a:gd name="connsiteX22" fmla="*/ 844127 w 1149908"/>
              <a:gd name="connsiteY22" fmla="*/ 159324 h 844368"/>
              <a:gd name="connsiteX23" fmla="*/ 865622 w 1149908"/>
              <a:gd name="connsiteY23" fmla="*/ 180819 h 844368"/>
              <a:gd name="connsiteX24" fmla="*/ 844127 w 1149908"/>
              <a:gd name="connsiteY24" fmla="*/ 202314 h 844368"/>
              <a:gd name="connsiteX25" fmla="*/ 913978 w 1149908"/>
              <a:gd name="connsiteY25" fmla="*/ 203563 h 844368"/>
              <a:gd name="connsiteX26" fmla="*/ 891233 w 1149908"/>
              <a:gd name="connsiteY26" fmla="*/ 180818 h 844368"/>
              <a:gd name="connsiteX27" fmla="*/ 913978 w 1149908"/>
              <a:gd name="connsiteY27" fmla="*/ 158073 h 844368"/>
              <a:gd name="connsiteX28" fmla="*/ 936723 w 1149908"/>
              <a:gd name="connsiteY28" fmla="*/ 180818 h 844368"/>
              <a:gd name="connsiteX29" fmla="*/ 913978 w 1149908"/>
              <a:gd name="connsiteY29" fmla="*/ 203563 h 844368"/>
              <a:gd name="connsiteX30" fmla="*/ 6376 w 1149908"/>
              <a:gd name="connsiteY30" fmla="*/ 267667 h 844368"/>
              <a:gd name="connsiteX31" fmla="*/ 0 w 1149908"/>
              <a:gd name="connsiteY31" fmla="*/ 261291 h 844368"/>
              <a:gd name="connsiteX32" fmla="*/ 6376 w 1149908"/>
              <a:gd name="connsiteY32" fmla="*/ 254915 h 844368"/>
              <a:gd name="connsiteX33" fmla="*/ 12752 w 1149908"/>
              <a:gd name="connsiteY33" fmla="*/ 261291 h 844368"/>
              <a:gd name="connsiteX34" fmla="*/ 6376 w 1149908"/>
              <a:gd name="connsiteY34" fmla="*/ 267667 h 844368"/>
              <a:gd name="connsiteX35" fmla="*/ 76228 w 1149908"/>
              <a:gd name="connsiteY35" fmla="*/ 268918 h 844368"/>
              <a:gd name="connsiteX36" fmla="*/ 68602 w 1149908"/>
              <a:gd name="connsiteY36" fmla="*/ 261292 h 844368"/>
              <a:gd name="connsiteX37" fmla="*/ 76228 w 1149908"/>
              <a:gd name="connsiteY37" fmla="*/ 253666 h 844368"/>
              <a:gd name="connsiteX38" fmla="*/ 83854 w 1149908"/>
              <a:gd name="connsiteY38" fmla="*/ 261292 h 844368"/>
              <a:gd name="connsiteX39" fmla="*/ 76228 w 1149908"/>
              <a:gd name="connsiteY39" fmla="*/ 268918 h 844368"/>
              <a:gd name="connsiteX40" fmla="*/ 145956 w 1149908"/>
              <a:gd name="connsiteY40" fmla="*/ 270168 h 844368"/>
              <a:gd name="connsiteX41" fmla="*/ 137085 w 1149908"/>
              <a:gd name="connsiteY41" fmla="*/ 261297 h 844368"/>
              <a:gd name="connsiteX42" fmla="*/ 145956 w 1149908"/>
              <a:gd name="connsiteY42" fmla="*/ 252426 h 844368"/>
              <a:gd name="connsiteX43" fmla="*/ 154827 w 1149908"/>
              <a:gd name="connsiteY43" fmla="*/ 261297 h 844368"/>
              <a:gd name="connsiteX44" fmla="*/ 145956 w 1149908"/>
              <a:gd name="connsiteY44" fmla="*/ 270168 h 844368"/>
              <a:gd name="connsiteX45" fmla="*/ 215812 w 1149908"/>
              <a:gd name="connsiteY45" fmla="*/ 271416 h 844368"/>
              <a:gd name="connsiteX46" fmla="*/ 205687 w 1149908"/>
              <a:gd name="connsiteY46" fmla="*/ 261296 h 844368"/>
              <a:gd name="connsiteX47" fmla="*/ 215812 w 1149908"/>
              <a:gd name="connsiteY47" fmla="*/ 251176 h 844368"/>
              <a:gd name="connsiteX48" fmla="*/ 225937 w 1149908"/>
              <a:gd name="connsiteY48" fmla="*/ 261296 h 844368"/>
              <a:gd name="connsiteX49" fmla="*/ 215812 w 1149908"/>
              <a:gd name="connsiteY49" fmla="*/ 271416 h 844368"/>
              <a:gd name="connsiteX50" fmla="*/ 285669 w 1149908"/>
              <a:gd name="connsiteY50" fmla="*/ 272667 h 844368"/>
              <a:gd name="connsiteX51" fmla="*/ 274299 w 1149908"/>
              <a:gd name="connsiteY51" fmla="*/ 261297 h 844368"/>
              <a:gd name="connsiteX52" fmla="*/ 285669 w 1149908"/>
              <a:gd name="connsiteY52" fmla="*/ 249927 h 844368"/>
              <a:gd name="connsiteX53" fmla="*/ 297039 w 1149908"/>
              <a:gd name="connsiteY53" fmla="*/ 261297 h 844368"/>
              <a:gd name="connsiteX54" fmla="*/ 285669 w 1149908"/>
              <a:gd name="connsiteY54" fmla="*/ 272667 h 844368"/>
              <a:gd name="connsiteX55" fmla="*/ 355397 w 1149908"/>
              <a:gd name="connsiteY55" fmla="*/ 274043 h 844368"/>
              <a:gd name="connsiteX56" fmla="*/ 342654 w 1149908"/>
              <a:gd name="connsiteY56" fmla="*/ 261296 h 844368"/>
              <a:gd name="connsiteX57" fmla="*/ 355397 w 1149908"/>
              <a:gd name="connsiteY57" fmla="*/ 248549 h 844368"/>
              <a:gd name="connsiteX58" fmla="*/ 368140 w 1149908"/>
              <a:gd name="connsiteY58" fmla="*/ 261296 h 844368"/>
              <a:gd name="connsiteX59" fmla="*/ 355397 w 1149908"/>
              <a:gd name="connsiteY59" fmla="*/ 274043 h 844368"/>
              <a:gd name="connsiteX60" fmla="*/ 425253 w 1149908"/>
              <a:gd name="connsiteY60" fmla="*/ 275165 h 844368"/>
              <a:gd name="connsiteX61" fmla="*/ 411384 w 1149908"/>
              <a:gd name="connsiteY61" fmla="*/ 261291 h 844368"/>
              <a:gd name="connsiteX62" fmla="*/ 425253 w 1149908"/>
              <a:gd name="connsiteY62" fmla="*/ 247417 h 844368"/>
              <a:gd name="connsiteX63" fmla="*/ 439122 w 1149908"/>
              <a:gd name="connsiteY63" fmla="*/ 261291 h 844368"/>
              <a:gd name="connsiteX64" fmla="*/ 425253 w 1149908"/>
              <a:gd name="connsiteY64" fmla="*/ 275165 h 844368"/>
              <a:gd name="connsiteX65" fmla="*/ 495106 w 1149908"/>
              <a:gd name="connsiteY65" fmla="*/ 276416 h 844368"/>
              <a:gd name="connsiteX66" fmla="*/ 479987 w 1149908"/>
              <a:gd name="connsiteY66" fmla="*/ 261292 h 844368"/>
              <a:gd name="connsiteX67" fmla="*/ 495106 w 1149908"/>
              <a:gd name="connsiteY67" fmla="*/ 246168 h 844368"/>
              <a:gd name="connsiteX68" fmla="*/ 510225 w 1149908"/>
              <a:gd name="connsiteY68" fmla="*/ 261292 h 844368"/>
              <a:gd name="connsiteX69" fmla="*/ 495106 w 1149908"/>
              <a:gd name="connsiteY69" fmla="*/ 276416 h 844368"/>
              <a:gd name="connsiteX70" fmla="*/ 564961 w 1149908"/>
              <a:gd name="connsiteY70" fmla="*/ 277664 h 844368"/>
              <a:gd name="connsiteX71" fmla="*/ 548588 w 1149908"/>
              <a:gd name="connsiteY71" fmla="*/ 261291 h 844368"/>
              <a:gd name="connsiteX72" fmla="*/ 564961 w 1149908"/>
              <a:gd name="connsiteY72" fmla="*/ 244918 h 844368"/>
              <a:gd name="connsiteX73" fmla="*/ 581334 w 1149908"/>
              <a:gd name="connsiteY73" fmla="*/ 261291 h 844368"/>
              <a:gd name="connsiteX74" fmla="*/ 564961 w 1149908"/>
              <a:gd name="connsiteY74" fmla="*/ 277664 h 844368"/>
              <a:gd name="connsiteX75" fmla="*/ 634690 w 1149908"/>
              <a:gd name="connsiteY75" fmla="*/ 279042 h 844368"/>
              <a:gd name="connsiteX76" fmla="*/ 616944 w 1149908"/>
              <a:gd name="connsiteY76" fmla="*/ 261296 h 844368"/>
              <a:gd name="connsiteX77" fmla="*/ 634690 w 1149908"/>
              <a:gd name="connsiteY77" fmla="*/ 243550 h 844368"/>
              <a:gd name="connsiteX78" fmla="*/ 652436 w 1149908"/>
              <a:gd name="connsiteY78" fmla="*/ 261296 h 844368"/>
              <a:gd name="connsiteX79" fmla="*/ 634690 w 1149908"/>
              <a:gd name="connsiteY79" fmla="*/ 279042 h 844368"/>
              <a:gd name="connsiteX80" fmla="*/ 704542 w 1149908"/>
              <a:gd name="connsiteY80" fmla="*/ 280165 h 844368"/>
              <a:gd name="connsiteX81" fmla="*/ 685674 w 1149908"/>
              <a:gd name="connsiteY81" fmla="*/ 261297 h 844368"/>
              <a:gd name="connsiteX82" fmla="*/ 704542 w 1149908"/>
              <a:gd name="connsiteY82" fmla="*/ 242429 h 844368"/>
              <a:gd name="connsiteX83" fmla="*/ 723410 w 1149908"/>
              <a:gd name="connsiteY83" fmla="*/ 261297 h 844368"/>
              <a:gd name="connsiteX84" fmla="*/ 704542 w 1149908"/>
              <a:gd name="connsiteY84" fmla="*/ 280165 h 844368"/>
              <a:gd name="connsiteX85" fmla="*/ 774398 w 1149908"/>
              <a:gd name="connsiteY85" fmla="*/ 281413 h 844368"/>
              <a:gd name="connsiteX86" fmla="*/ 754276 w 1149908"/>
              <a:gd name="connsiteY86" fmla="*/ 261296 h 844368"/>
              <a:gd name="connsiteX87" fmla="*/ 774398 w 1149908"/>
              <a:gd name="connsiteY87" fmla="*/ 241179 h 844368"/>
              <a:gd name="connsiteX88" fmla="*/ 794520 w 1149908"/>
              <a:gd name="connsiteY88" fmla="*/ 261296 h 844368"/>
              <a:gd name="connsiteX89" fmla="*/ 774398 w 1149908"/>
              <a:gd name="connsiteY89" fmla="*/ 281413 h 844368"/>
              <a:gd name="connsiteX90" fmla="*/ 844127 w 1149908"/>
              <a:gd name="connsiteY90" fmla="*/ 282792 h 844368"/>
              <a:gd name="connsiteX91" fmla="*/ 822632 w 1149908"/>
              <a:gd name="connsiteY91" fmla="*/ 261297 h 844368"/>
              <a:gd name="connsiteX92" fmla="*/ 844127 w 1149908"/>
              <a:gd name="connsiteY92" fmla="*/ 239802 h 844368"/>
              <a:gd name="connsiteX93" fmla="*/ 865622 w 1149908"/>
              <a:gd name="connsiteY93" fmla="*/ 261297 h 844368"/>
              <a:gd name="connsiteX94" fmla="*/ 844127 w 1149908"/>
              <a:gd name="connsiteY94" fmla="*/ 282792 h 844368"/>
              <a:gd name="connsiteX95" fmla="*/ 913978 w 1149908"/>
              <a:gd name="connsiteY95" fmla="*/ 284042 h 844368"/>
              <a:gd name="connsiteX96" fmla="*/ 891233 w 1149908"/>
              <a:gd name="connsiteY96" fmla="*/ 261297 h 844368"/>
              <a:gd name="connsiteX97" fmla="*/ 913978 w 1149908"/>
              <a:gd name="connsiteY97" fmla="*/ 238552 h 844368"/>
              <a:gd name="connsiteX98" fmla="*/ 936723 w 1149908"/>
              <a:gd name="connsiteY98" fmla="*/ 261297 h 844368"/>
              <a:gd name="connsiteX99" fmla="*/ 913978 w 1149908"/>
              <a:gd name="connsiteY99" fmla="*/ 284042 h 844368"/>
              <a:gd name="connsiteX100" fmla="*/ 983839 w 1149908"/>
              <a:gd name="connsiteY100" fmla="*/ 285162 h 844368"/>
              <a:gd name="connsiteX101" fmla="*/ 959973 w 1149908"/>
              <a:gd name="connsiteY101" fmla="*/ 261291 h 844368"/>
              <a:gd name="connsiteX102" fmla="*/ 983839 w 1149908"/>
              <a:gd name="connsiteY102" fmla="*/ 237420 h 844368"/>
              <a:gd name="connsiteX103" fmla="*/ 1007705 w 1149908"/>
              <a:gd name="connsiteY103" fmla="*/ 261291 h 844368"/>
              <a:gd name="connsiteX104" fmla="*/ 983839 w 1149908"/>
              <a:gd name="connsiteY104" fmla="*/ 285162 h 844368"/>
              <a:gd name="connsiteX105" fmla="*/ 6376 w 1149908"/>
              <a:gd name="connsiteY105" fmla="*/ 348018 h 844368"/>
              <a:gd name="connsiteX106" fmla="*/ 0 w 1149908"/>
              <a:gd name="connsiteY106" fmla="*/ 341647 h 844368"/>
              <a:gd name="connsiteX107" fmla="*/ 6376 w 1149908"/>
              <a:gd name="connsiteY107" fmla="*/ 335276 h 844368"/>
              <a:gd name="connsiteX108" fmla="*/ 12752 w 1149908"/>
              <a:gd name="connsiteY108" fmla="*/ 341647 h 844368"/>
              <a:gd name="connsiteX109" fmla="*/ 6376 w 1149908"/>
              <a:gd name="connsiteY109" fmla="*/ 348018 h 844368"/>
              <a:gd name="connsiteX110" fmla="*/ 76228 w 1149908"/>
              <a:gd name="connsiteY110" fmla="*/ 349267 h 844368"/>
              <a:gd name="connsiteX111" fmla="*/ 68602 w 1149908"/>
              <a:gd name="connsiteY111" fmla="*/ 341646 h 844368"/>
              <a:gd name="connsiteX112" fmla="*/ 76228 w 1149908"/>
              <a:gd name="connsiteY112" fmla="*/ 334025 h 844368"/>
              <a:gd name="connsiteX113" fmla="*/ 83854 w 1149908"/>
              <a:gd name="connsiteY113" fmla="*/ 341646 h 844368"/>
              <a:gd name="connsiteX114" fmla="*/ 76228 w 1149908"/>
              <a:gd name="connsiteY114" fmla="*/ 349267 h 844368"/>
              <a:gd name="connsiteX115" fmla="*/ 145956 w 1149908"/>
              <a:gd name="connsiteY115" fmla="*/ 350518 h 844368"/>
              <a:gd name="connsiteX116" fmla="*/ 137085 w 1149908"/>
              <a:gd name="connsiteY116" fmla="*/ 341647 h 844368"/>
              <a:gd name="connsiteX117" fmla="*/ 145956 w 1149908"/>
              <a:gd name="connsiteY117" fmla="*/ 332776 h 844368"/>
              <a:gd name="connsiteX118" fmla="*/ 154827 w 1149908"/>
              <a:gd name="connsiteY118" fmla="*/ 341647 h 844368"/>
              <a:gd name="connsiteX119" fmla="*/ 145956 w 1149908"/>
              <a:gd name="connsiteY119" fmla="*/ 350518 h 844368"/>
              <a:gd name="connsiteX120" fmla="*/ 215812 w 1149908"/>
              <a:gd name="connsiteY120" fmla="*/ 351767 h 844368"/>
              <a:gd name="connsiteX121" fmla="*/ 205687 w 1149908"/>
              <a:gd name="connsiteY121" fmla="*/ 341647 h 844368"/>
              <a:gd name="connsiteX122" fmla="*/ 215812 w 1149908"/>
              <a:gd name="connsiteY122" fmla="*/ 331527 h 844368"/>
              <a:gd name="connsiteX123" fmla="*/ 225937 w 1149908"/>
              <a:gd name="connsiteY123" fmla="*/ 341647 h 844368"/>
              <a:gd name="connsiteX124" fmla="*/ 215812 w 1149908"/>
              <a:gd name="connsiteY124" fmla="*/ 351767 h 844368"/>
              <a:gd name="connsiteX125" fmla="*/ 285669 w 1149908"/>
              <a:gd name="connsiteY125" fmla="*/ 353017 h 844368"/>
              <a:gd name="connsiteX126" fmla="*/ 274299 w 1149908"/>
              <a:gd name="connsiteY126" fmla="*/ 341647 h 844368"/>
              <a:gd name="connsiteX127" fmla="*/ 285669 w 1149908"/>
              <a:gd name="connsiteY127" fmla="*/ 330277 h 844368"/>
              <a:gd name="connsiteX128" fmla="*/ 297039 w 1149908"/>
              <a:gd name="connsiteY128" fmla="*/ 341647 h 844368"/>
              <a:gd name="connsiteX129" fmla="*/ 285669 w 1149908"/>
              <a:gd name="connsiteY129" fmla="*/ 353017 h 844368"/>
              <a:gd name="connsiteX130" fmla="*/ 355397 w 1149908"/>
              <a:gd name="connsiteY130" fmla="*/ 354394 h 844368"/>
              <a:gd name="connsiteX131" fmla="*/ 342654 w 1149908"/>
              <a:gd name="connsiteY131" fmla="*/ 341647 h 844368"/>
              <a:gd name="connsiteX132" fmla="*/ 355397 w 1149908"/>
              <a:gd name="connsiteY132" fmla="*/ 328900 h 844368"/>
              <a:gd name="connsiteX133" fmla="*/ 368140 w 1149908"/>
              <a:gd name="connsiteY133" fmla="*/ 341647 h 844368"/>
              <a:gd name="connsiteX134" fmla="*/ 355397 w 1149908"/>
              <a:gd name="connsiteY134" fmla="*/ 354394 h 844368"/>
              <a:gd name="connsiteX135" fmla="*/ 425253 w 1149908"/>
              <a:gd name="connsiteY135" fmla="*/ 355516 h 844368"/>
              <a:gd name="connsiteX136" fmla="*/ 411384 w 1149908"/>
              <a:gd name="connsiteY136" fmla="*/ 341647 h 844368"/>
              <a:gd name="connsiteX137" fmla="*/ 425253 w 1149908"/>
              <a:gd name="connsiteY137" fmla="*/ 327778 h 844368"/>
              <a:gd name="connsiteX138" fmla="*/ 439122 w 1149908"/>
              <a:gd name="connsiteY138" fmla="*/ 341647 h 844368"/>
              <a:gd name="connsiteX139" fmla="*/ 425253 w 1149908"/>
              <a:gd name="connsiteY139" fmla="*/ 355516 h 844368"/>
              <a:gd name="connsiteX140" fmla="*/ 495106 w 1149908"/>
              <a:gd name="connsiteY140" fmla="*/ 356766 h 844368"/>
              <a:gd name="connsiteX141" fmla="*/ 479987 w 1149908"/>
              <a:gd name="connsiteY141" fmla="*/ 341647 h 844368"/>
              <a:gd name="connsiteX142" fmla="*/ 495106 w 1149908"/>
              <a:gd name="connsiteY142" fmla="*/ 326528 h 844368"/>
              <a:gd name="connsiteX143" fmla="*/ 510225 w 1149908"/>
              <a:gd name="connsiteY143" fmla="*/ 341647 h 844368"/>
              <a:gd name="connsiteX144" fmla="*/ 495106 w 1149908"/>
              <a:gd name="connsiteY144" fmla="*/ 356766 h 844368"/>
              <a:gd name="connsiteX145" fmla="*/ 564961 w 1149908"/>
              <a:gd name="connsiteY145" fmla="*/ 358015 h 844368"/>
              <a:gd name="connsiteX146" fmla="*/ 548588 w 1149908"/>
              <a:gd name="connsiteY146" fmla="*/ 341647 h 844368"/>
              <a:gd name="connsiteX147" fmla="*/ 564961 w 1149908"/>
              <a:gd name="connsiteY147" fmla="*/ 325279 h 844368"/>
              <a:gd name="connsiteX148" fmla="*/ 581334 w 1149908"/>
              <a:gd name="connsiteY148" fmla="*/ 341647 h 844368"/>
              <a:gd name="connsiteX149" fmla="*/ 564961 w 1149908"/>
              <a:gd name="connsiteY149" fmla="*/ 358015 h 844368"/>
              <a:gd name="connsiteX150" fmla="*/ 634690 w 1149908"/>
              <a:gd name="connsiteY150" fmla="*/ 359392 h 844368"/>
              <a:gd name="connsiteX151" fmla="*/ 616944 w 1149908"/>
              <a:gd name="connsiteY151" fmla="*/ 341646 h 844368"/>
              <a:gd name="connsiteX152" fmla="*/ 634690 w 1149908"/>
              <a:gd name="connsiteY152" fmla="*/ 323900 h 844368"/>
              <a:gd name="connsiteX153" fmla="*/ 652436 w 1149908"/>
              <a:gd name="connsiteY153" fmla="*/ 341646 h 844368"/>
              <a:gd name="connsiteX154" fmla="*/ 634690 w 1149908"/>
              <a:gd name="connsiteY154" fmla="*/ 359392 h 844368"/>
              <a:gd name="connsiteX155" fmla="*/ 704542 w 1149908"/>
              <a:gd name="connsiteY155" fmla="*/ 360515 h 844368"/>
              <a:gd name="connsiteX156" fmla="*/ 685674 w 1149908"/>
              <a:gd name="connsiteY156" fmla="*/ 341647 h 844368"/>
              <a:gd name="connsiteX157" fmla="*/ 704542 w 1149908"/>
              <a:gd name="connsiteY157" fmla="*/ 322779 h 844368"/>
              <a:gd name="connsiteX158" fmla="*/ 723410 w 1149908"/>
              <a:gd name="connsiteY158" fmla="*/ 341647 h 844368"/>
              <a:gd name="connsiteX159" fmla="*/ 704542 w 1149908"/>
              <a:gd name="connsiteY159" fmla="*/ 360515 h 844368"/>
              <a:gd name="connsiteX160" fmla="*/ 774398 w 1149908"/>
              <a:gd name="connsiteY160" fmla="*/ 361764 h 844368"/>
              <a:gd name="connsiteX161" fmla="*/ 754276 w 1149908"/>
              <a:gd name="connsiteY161" fmla="*/ 341647 h 844368"/>
              <a:gd name="connsiteX162" fmla="*/ 774398 w 1149908"/>
              <a:gd name="connsiteY162" fmla="*/ 321530 h 844368"/>
              <a:gd name="connsiteX163" fmla="*/ 794520 w 1149908"/>
              <a:gd name="connsiteY163" fmla="*/ 341647 h 844368"/>
              <a:gd name="connsiteX164" fmla="*/ 774398 w 1149908"/>
              <a:gd name="connsiteY164" fmla="*/ 361764 h 844368"/>
              <a:gd name="connsiteX165" fmla="*/ 844127 w 1149908"/>
              <a:gd name="connsiteY165" fmla="*/ 363142 h 844368"/>
              <a:gd name="connsiteX166" fmla="*/ 822632 w 1149908"/>
              <a:gd name="connsiteY166" fmla="*/ 341647 h 844368"/>
              <a:gd name="connsiteX167" fmla="*/ 844127 w 1149908"/>
              <a:gd name="connsiteY167" fmla="*/ 320152 h 844368"/>
              <a:gd name="connsiteX168" fmla="*/ 865622 w 1149908"/>
              <a:gd name="connsiteY168" fmla="*/ 341647 h 844368"/>
              <a:gd name="connsiteX169" fmla="*/ 844127 w 1149908"/>
              <a:gd name="connsiteY169" fmla="*/ 363142 h 844368"/>
              <a:gd name="connsiteX170" fmla="*/ 913978 w 1149908"/>
              <a:gd name="connsiteY170" fmla="*/ 364392 h 844368"/>
              <a:gd name="connsiteX171" fmla="*/ 891233 w 1149908"/>
              <a:gd name="connsiteY171" fmla="*/ 341647 h 844368"/>
              <a:gd name="connsiteX172" fmla="*/ 913978 w 1149908"/>
              <a:gd name="connsiteY172" fmla="*/ 318902 h 844368"/>
              <a:gd name="connsiteX173" fmla="*/ 936723 w 1149908"/>
              <a:gd name="connsiteY173" fmla="*/ 341647 h 844368"/>
              <a:gd name="connsiteX174" fmla="*/ 913978 w 1149908"/>
              <a:gd name="connsiteY174" fmla="*/ 364392 h 844368"/>
              <a:gd name="connsiteX175" fmla="*/ 983839 w 1149908"/>
              <a:gd name="connsiteY175" fmla="*/ 365513 h 844368"/>
              <a:gd name="connsiteX176" fmla="*/ 959973 w 1149908"/>
              <a:gd name="connsiteY176" fmla="*/ 341647 h 844368"/>
              <a:gd name="connsiteX177" fmla="*/ 983839 w 1149908"/>
              <a:gd name="connsiteY177" fmla="*/ 317781 h 844368"/>
              <a:gd name="connsiteX178" fmla="*/ 1007705 w 1149908"/>
              <a:gd name="connsiteY178" fmla="*/ 341647 h 844368"/>
              <a:gd name="connsiteX179" fmla="*/ 983839 w 1149908"/>
              <a:gd name="connsiteY179" fmla="*/ 365513 h 844368"/>
              <a:gd name="connsiteX180" fmla="*/ 1053691 w 1149908"/>
              <a:gd name="connsiteY180" fmla="*/ 366763 h 844368"/>
              <a:gd name="connsiteX181" fmla="*/ 1028575 w 1149908"/>
              <a:gd name="connsiteY181" fmla="*/ 341647 h 844368"/>
              <a:gd name="connsiteX182" fmla="*/ 1053691 w 1149908"/>
              <a:gd name="connsiteY182" fmla="*/ 316531 h 844368"/>
              <a:gd name="connsiteX183" fmla="*/ 1078807 w 1149908"/>
              <a:gd name="connsiteY183" fmla="*/ 341647 h 844368"/>
              <a:gd name="connsiteX184" fmla="*/ 1053691 w 1149908"/>
              <a:gd name="connsiteY184" fmla="*/ 366763 h 844368"/>
              <a:gd name="connsiteX185" fmla="*/ 6376 w 1149908"/>
              <a:gd name="connsiteY185" fmla="*/ 428496 h 844368"/>
              <a:gd name="connsiteX186" fmla="*/ 0 w 1149908"/>
              <a:gd name="connsiteY186" fmla="*/ 422120 h 844368"/>
              <a:gd name="connsiteX187" fmla="*/ 6376 w 1149908"/>
              <a:gd name="connsiteY187" fmla="*/ 415744 h 844368"/>
              <a:gd name="connsiteX188" fmla="*/ 12752 w 1149908"/>
              <a:gd name="connsiteY188" fmla="*/ 422120 h 844368"/>
              <a:gd name="connsiteX189" fmla="*/ 6376 w 1149908"/>
              <a:gd name="connsiteY189" fmla="*/ 428496 h 844368"/>
              <a:gd name="connsiteX190" fmla="*/ 76228 w 1149908"/>
              <a:gd name="connsiteY190" fmla="*/ 429747 h 844368"/>
              <a:gd name="connsiteX191" fmla="*/ 68602 w 1149908"/>
              <a:gd name="connsiteY191" fmla="*/ 422121 h 844368"/>
              <a:gd name="connsiteX192" fmla="*/ 76228 w 1149908"/>
              <a:gd name="connsiteY192" fmla="*/ 414495 h 844368"/>
              <a:gd name="connsiteX193" fmla="*/ 83854 w 1149908"/>
              <a:gd name="connsiteY193" fmla="*/ 422121 h 844368"/>
              <a:gd name="connsiteX194" fmla="*/ 76228 w 1149908"/>
              <a:gd name="connsiteY194" fmla="*/ 429747 h 844368"/>
              <a:gd name="connsiteX195" fmla="*/ 145956 w 1149908"/>
              <a:gd name="connsiteY195" fmla="*/ 430996 h 844368"/>
              <a:gd name="connsiteX196" fmla="*/ 137085 w 1149908"/>
              <a:gd name="connsiteY196" fmla="*/ 422120 h 844368"/>
              <a:gd name="connsiteX197" fmla="*/ 145956 w 1149908"/>
              <a:gd name="connsiteY197" fmla="*/ 413244 h 844368"/>
              <a:gd name="connsiteX198" fmla="*/ 154827 w 1149908"/>
              <a:gd name="connsiteY198" fmla="*/ 422120 h 844368"/>
              <a:gd name="connsiteX199" fmla="*/ 145956 w 1149908"/>
              <a:gd name="connsiteY199" fmla="*/ 430996 h 844368"/>
              <a:gd name="connsiteX200" fmla="*/ 215812 w 1149908"/>
              <a:gd name="connsiteY200" fmla="*/ 432245 h 844368"/>
              <a:gd name="connsiteX201" fmla="*/ 205687 w 1149908"/>
              <a:gd name="connsiteY201" fmla="*/ 422120 h 844368"/>
              <a:gd name="connsiteX202" fmla="*/ 215812 w 1149908"/>
              <a:gd name="connsiteY202" fmla="*/ 411995 h 844368"/>
              <a:gd name="connsiteX203" fmla="*/ 225937 w 1149908"/>
              <a:gd name="connsiteY203" fmla="*/ 422120 h 844368"/>
              <a:gd name="connsiteX204" fmla="*/ 215812 w 1149908"/>
              <a:gd name="connsiteY204" fmla="*/ 432245 h 844368"/>
              <a:gd name="connsiteX205" fmla="*/ 285669 w 1149908"/>
              <a:gd name="connsiteY205" fmla="*/ 433496 h 844368"/>
              <a:gd name="connsiteX206" fmla="*/ 274299 w 1149908"/>
              <a:gd name="connsiteY206" fmla="*/ 422121 h 844368"/>
              <a:gd name="connsiteX207" fmla="*/ 285669 w 1149908"/>
              <a:gd name="connsiteY207" fmla="*/ 410746 h 844368"/>
              <a:gd name="connsiteX208" fmla="*/ 297039 w 1149908"/>
              <a:gd name="connsiteY208" fmla="*/ 422121 h 844368"/>
              <a:gd name="connsiteX209" fmla="*/ 285669 w 1149908"/>
              <a:gd name="connsiteY209" fmla="*/ 433496 h 844368"/>
              <a:gd name="connsiteX210" fmla="*/ 355397 w 1149908"/>
              <a:gd name="connsiteY210" fmla="*/ 434863 h 844368"/>
              <a:gd name="connsiteX211" fmla="*/ 342654 w 1149908"/>
              <a:gd name="connsiteY211" fmla="*/ 422120 h 844368"/>
              <a:gd name="connsiteX212" fmla="*/ 355397 w 1149908"/>
              <a:gd name="connsiteY212" fmla="*/ 409377 h 844368"/>
              <a:gd name="connsiteX213" fmla="*/ 368140 w 1149908"/>
              <a:gd name="connsiteY213" fmla="*/ 422120 h 844368"/>
              <a:gd name="connsiteX214" fmla="*/ 355397 w 1149908"/>
              <a:gd name="connsiteY214" fmla="*/ 434863 h 844368"/>
              <a:gd name="connsiteX215" fmla="*/ 425253 w 1149908"/>
              <a:gd name="connsiteY215" fmla="*/ 435994 h 844368"/>
              <a:gd name="connsiteX216" fmla="*/ 411384 w 1149908"/>
              <a:gd name="connsiteY216" fmla="*/ 422120 h 844368"/>
              <a:gd name="connsiteX217" fmla="*/ 425253 w 1149908"/>
              <a:gd name="connsiteY217" fmla="*/ 408246 h 844368"/>
              <a:gd name="connsiteX218" fmla="*/ 439122 w 1149908"/>
              <a:gd name="connsiteY218" fmla="*/ 422120 h 844368"/>
              <a:gd name="connsiteX219" fmla="*/ 425253 w 1149908"/>
              <a:gd name="connsiteY219" fmla="*/ 435994 h 844368"/>
              <a:gd name="connsiteX220" fmla="*/ 495106 w 1149908"/>
              <a:gd name="connsiteY220" fmla="*/ 437245 h 844368"/>
              <a:gd name="connsiteX221" fmla="*/ 479987 w 1149908"/>
              <a:gd name="connsiteY221" fmla="*/ 422121 h 844368"/>
              <a:gd name="connsiteX222" fmla="*/ 495106 w 1149908"/>
              <a:gd name="connsiteY222" fmla="*/ 406997 h 844368"/>
              <a:gd name="connsiteX223" fmla="*/ 510225 w 1149908"/>
              <a:gd name="connsiteY223" fmla="*/ 422121 h 844368"/>
              <a:gd name="connsiteX224" fmla="*/ 495106 w 1149908"/>
              <a:gd name="connsiteY224" fmla="*/ 437245 h 844368"/>
              <a:gd name="connsiteX225" fmla="*/ 564961 w 1149908"/>
              <a:gd name="connsiteY225" fmla="*/ 438493 h 844368"/>
              <a:gd name="connsiteX226" fmla="*/ 548588 w 1149908"/>
              <a:gd name="connsiteY226" fmla="*/ 422120 h 844368"/>
              <a:gd name="connsiteX227" fmla="*/ 564961 w 1149908"/>
              <a:gd name="connsiteY227" fmla="*/ 405747 h 844368"/>
              <a:gd name="connsiteX228" fmla="*/ 581334 w 1149908"/>
              <a:gd name="connsiteY228" fmla="*/ 422120 h 844368"/>
              <a:gd name="connsiteX229" fmla="*/ 564961 w 1149908"/>
              <a:gd name="connsiteY229" fmla="*/ 438493 h 844368"/>
              <a:gd name="connsiteX230" fmla="*/ 634690 w 1149908"/>
              <a:gd name="connsiteY230" fmla="*/ 439871 h 844368"/>
              <a:gd name="connsiteX231" fmla="*/ 616944 w 1149908"/>
              <a:gd name="connsiteY231" fmla="*/ 422125 h 844368"/>
              <a:gd name="connsiteX232" fmla="*/ 634690 w 1149908"/>
              <a:gd name="connsiteY232" fmla="*/ 404379 h 844368"/>
              <a:gd name="connsiteX233" fmla="*/ 652436 w 1149908"/>
              <a:gd name="connsiteY233" fmla="*/ 422125 h 844368"/>
              <a:gd name="connsiteX234" fmla="*/ 634690 w 1149908"/>
              <a:gd name="connsiteY234" fmla="*/ 439871 h 844368"/>
              <a:gd name="connsiteX235" fmla="*/ 704542 w 1149908"/>
              <a:gd name="connsiteY235" fmla="*/ 440993 h 844368"/>
              <a:gd name="connsiteX236" fmla="*/ 685674 w 1149908"/>
              <a:gd name="connsiteY236" fmla="*/ 422120 h 844368"/>
              <a:gd name="connsiteX237" fmla="*/ 704542 w 1149908"/>
              <a:gd name="connsiteY237" fmla="*/ 403247 h 844368"/>
              <a:gd name="connsiteX238" fmla="*/ 723410 w 1149908"/>
              <a:gd name="connsiteY238" fmla="*/ 422120 h 844368"/>
              <a:gd name="connsiteX239" fmla="*/ 704542 w 1149908"/>
              <a:gd name="connsiteY239" fmla="*/ 440993 h 844368"/>
              <a:gd name="connsiteX240" fmla="*/ 774398 w 1149908"/>
              <a:gd name="connsiteY240" fmla="*/ 442242 h 844368"/>
              <a:gd name="connsiteX241" fmla="*/ 754276 w 1149908"/>
              <a:gd name="connsiteY241" fmla="*/ 422120 h 844368"/>
              <a:gd name="connsiteX242" fmla="*/ 774398 w 1149908"/>
              <a:gd name="connsiteY242" fmla="*/ 401998 h 844368"/>
              <a:gd name="connsiteX243" fmla="*/ 794520 w 1149908"/>
              <a:gd name="connsiteY243" fmla="*/ 422120 h 844368"/>
              <a:gd name="connsiteX244" fmla="*/ 774398 w 1149908"/>
              <a:gd name="connsiteY244" fmla="*/ 442242 h 844368"/>
              <a:gd name="connsiteX245" fmla="*/ 844127 w 1149908"/>
              <a:gd name="connsiteY245" fmla="*/ 443611 h 844368"/>
              <a:gd name="connsiteX246" fmla="*/ 822632 w 1149908"/>
              <a:gd name="connsiteY246" fmla="*/ 422121 h 844368"/>
              <a:gd name="connsiteX247" fmla="*/ 844127 w 1149908"/>
              <a:gd name="connsiteY247" fmla="*/ 400631 h 844368"/>
              <a:gd name="connsiteX248" fmla="*/ 865622 w 1149908"/>
              <a:gd name="connsiteY248" fmla="*/ 422121 h 844368"/>
              <a:gd name="connsiteX249" fmla="*/ 844127 w 1149908"/>
              <a:gd name="connsiteY249" fmla="*/ 443611 h 844368"/>
              <a:gd name="connsiteX250" fmla="*/ 913978 w 1149908"/>
              <a:gd name="connsiteY250" fmla="*/ 444860 h 844368"/>
              <a:gd name="connsiteX251" fmla="*/ 891233 w 1149908"/>
              <a:gd name="connsiteY251" fmla="*/ 422120 h 844368"/>
              <a:gd name="connsiteX252" fmla="*/ 913978 w 1149908"/>
              <a:gd name="connsiteY252" fmla="*/ 399380 h 844368"/>
              <a:gd name="connsiteX253" fmla="*/ 936723 w 1149908"/>
              <a:gd name="connsiteY253" fmla="*/ 422120 h 844368"/>
              <a:gd name="connsiteX254" fmla="*/ 913978 w 1149908"/>
              <a:gd name="connsiteY254" fmla="*/ 444860 h 844368"/>
              <a:gd name="connsiteX255" fmla="*/ 983839 w 1149908"/>
              <a:gd name="connsiteY255" fmla="*/ 445991 h 844368"/>
              <a:gd name="connsiteX256" fmla="*/ 959973 w 1149908"/>
              <a:gd name="connsiteY256" fmla="*/ 422120 h 844368"/>
              <a:gd name="connsiteX257" fmla="*/ 983839 w 1149908"/>
              <a:gd name="connsiteY257" fmla="*/ 398249 h 844368"/>
              <a:gd name="connsiteX258" fmla="*/ 1007705 w 1149908"/>
              <a:gd name="connsiteY258" fmla="*/ 422120 h 844368"/>
              <a:gd name="connsiteX259" fmla="*/ 983839 w 1149908"/>
              <a:gd name="connsiteY259" fmla="*/ 445991 h 844368"/>
              <a:gd name="connsiteX260" fmla="*/ 1053691 w 1149908"/>
              <a:gd name="connsiteY260" fmla="*/ 447242 h 844368"/>
              <a:gd name="connsiteX261" fmla="*/ 1028575 w 1149908"/>
              <a:gd name="connsiteY261" fmla="*/ 422121 h 844368"/>
              <a:gd name="connsiteX262" fmla="*/ 1053691 w 1149908"/>
              <a:gd name="connsiteY262" fmla="*/ 397000 h 844368"/>
              <a:gd name="connsiteX263" fmla="*/ 1078807 w 1149908"/>
              <a:gd name="connsiteY263" fmla="*/ 422121 h 844368"/>
              <a:gd name="connsiteX264" fmla="*/ 1053691 w 1149908"/>
              <a:gd name="connsiteY264" fmla="*/ 447242 h 844368"/>
              <a:gd name="connsiteX265" fmla="*/ 1123419 w 1149908"/>
              <a:gd name="connsiteY265" fmla="*/ 448609 h 844368"/>
              <a:gd name="connsiteX266" fmla="*/ 1096930 w 1149908"/>
              <a:gd name="connsiteY266" fmla="*/ 422120 h 844368"/>
              <a:gd name="connsiteX267" fmla="*/ 1123419 w 1149908"/>
              <a:gd name="connsiteY267" fmla="*/ 395631 h 844368"/>
              <a:gd name="connsiteX268" fmla="*/ 1149908 w 1149908"/>
              <a:gd name="connsiteY268" fmla="*/ 422120 h 844368"/>
              <a:gd name="connsiteX269" fmla="*/ 1123419 w 1149908"/>
              <a:gd name="connsiteY269" fmla="*/ 448609 h 844368"/>
              <a:gd name="connsiteX270" fmla="*/ 6376 w 1149908"/>
              <a:gd name="connsiteY270" fmla="*/ 508847 h 844368"/>
              <a:gd name="connsiteX271" fmla="*/ 0 w 1149908"/>
              <a:gd name="connsiteY271" fmla="*/ 502476 h 844368"/>
              <a:gd name="connsiteX272" fmla="*/ 6376 w 1149908"/>
              <a:gd name="connsiteY272" fmla="*/ 496105 h 844368"/>
              <a:gd name="connsiteX273" fmla="*/ 12752 w 1149908"/>
              <a:gd name="connsiteY273" fmla="*/ 502476 h 844368"/>
              <a:gd name="connsiteX274" fmla="*/ 6376 w 1149908"/>
              <a:gd name="connsiteY274" fmla="*/ 508847 h 844368"/>
              <a:gd name="connsiteX275" fmla="*/ 76228 w 1149908"/>
              <a:gd name="connsiteY275" fmla="*/ 510097 h 844368"/>
              <a:gd name="connsiteX276" fmla="*/ 68602 w 1149908"/>
              <a:gd name="connsiteY276" fmla="*/ 502471 h 844368"/>
              <a:gd name="connsiteX277" fmla="*/ 76228 w 1149908"/>
              <a:gd name="connsiteY277" fmla="*/ 494845 h 844368"/>
              <a:gd name="connsiteX278" fmla="*/ 83854 w 1149908"/>
              <a:gd name="connsiteY278" fmla="*/ 502471 h 844368"/>
              <a:gd name="connsiteX279" fmla="*/ 76228 w 1149908"/>
              <a:gd name="connsiteY279" fmla="*/ 510097 h 844368"/>
              <a:gd name="connsiteX280" fmla="*/ 145956 w 1149908"/>
              <a:gd name="connsiteY280" fmla="*/ 511347 h 844368"/>
              <a:gd name="connsiteX281" fmla="*/ 137085 w 1149908"/>
              <a:gd name="connsiteY281" fmla="*/ 502476 h 844368"/>
              <a:gd name="connsiteX282" fmla="*/ 145956 w 1149908"/>
              <a:gd name="connsiteY282" fmla="*/ 493605 h 844368"/>
              <a:gd name="connsiteX283" fmla="*/ 154827 w 1149908"/>
              <a:gd name="connsiteY283" fmla="*/ 502476 h 844368"/>
              <a:gd name="connsiteX284" fmla="*/ 145956 w 1149908"/>
              <a:gd name="connsiteY284" fmla="*/ 511347 h 844368"/>
              <a:gd name="connsiteX285" fmla="*/ 215812 w 1149908"/>
              <a:gd name="connsiteY285" fmla="*/ 512595 h 844368"/>
              <a:gd name="connsiteX286" fmla="*/ 205687 w 1149908"/>
              <a:gd name="connsiteY286" fmla="*/ 502470 h 844368"/>
              <a:gd name="connsiteX287" fmla="*/ 215812 w 1149908"/>
              <a:gd name="connsiteY287" fmla="*/ 492345 h 844368"/>
              <a:gd name="connsiteX288" fmla="*/ 225937 w 1149908"/>
              <a:gd name="connsiteY288" fmla="*/ 502470 h 844368"/>
              <a:gd name="connsiteX289" fmla="*/ 215812 w 1149908"/>
              <a:gd name="connsiteY289" fmla="*/ 512595 h 844368"/>
              <a:gd name="connsiteX290" fmla="*/ 285669 w 1149908"/>
              <a:gd name="connsiteY290" fmla="*/ 513846 h 844368"/>
              <a:gd name="connsiteX291" fmla="*/ 274299 w 1149908"/>
              <a:gd name="connsiteY291" fmla="*/ 502476 h 844368"/>
              <a:gd name="connsiteX292" fmla="*/ 285669 w 1149908"/>
              <a:gd name="connsiteY292" fmla="*/ 491106 h 844368"/>
              <a:gd name="connsiteX293" fmla="*/ 297039 w 1149908"/>
              <a:gd name="connsiteY293" fmla="*/ 502476 h 844368"/>
              <a:gd name="connsiteX294" fmla="*/ 285669 w 1149908"/>
              <a:gd name="connsiteY294" fmla="*/ 513846 h 844368"/>
              <a:gd name="connsiteX295" fmla="*/ 355397 w 1149908"/>
              <a:gd name="connsiteY295" fmla="*/ 515223 h 844368"/>
              <a:gd name="connsiteX296" fmla="*/ 342654 w 1149908"/>
              <a:gd name="connsiteY296" fmla="*/ 502476 h 844368"/>
              <a:gd name="connsiteX297" fmla="*/ 355397 w 1149908"/>
              <a:gd name="connsiteY297" fmla="*/ 489729 h 844368"/>
              <a:gd name="connsiteX298" fmla="*/ 368140 w 1149908"/>
              <a:gd name="connsiteY298" fmla="*/ 502476 h 844368"/>
              <a:gd name="connsiteX299" fmla="*/ 355397 w 1149908"/>
              <a:gd name="connsiteY299" fmla="*/ 515223 h 844368"/>
              <a:gd name="connsiteX300" fmla="*/ 425253 w 1149908"/>
              <a:gd name="connsiteY300" fmla="*/ 516344 h 844368"/>
              <a:gd name="connsiteX301" fmla="*/ 411384 w 1149908"/>
              <a:gd name="connsiteY301" fmla="*/ 502475 h 844368"/>
              <a:gd name="connsiteX302" fmla="*/ 425253 w 1149908"/>
              <a:gd name="connsiteY302" fmla="*/ 488606 h 844368"/>
              <a:gd name="connsiteX303" fmla="*/ 439122 w 1149908"/>
              <a:gd name="connsiteY303" fmla="*/ 502475 h 844368"/>
              <a:gd name="connsiteX304" fmla="*/ 425253 w 1149908"/>
              <a:gd name="connsiteY304" fmla="*/ 516344 h 844368"/>
              <a:gd name="connsiteX305" fmla="*/ 495106 w 1149908"/>
              <a:gd name="connsiteY305" fmla="*/ 517595 h 844368"/>
              <a:gd name="connsiteX306" fmla="*/ 479987 w 1149908"/>
              <a:gd name="connsiteY306" fmla="*/ 502476 h 844368"/>
              <a:gd name="connsiteX307" fmla="*/ 495106 w 1149908"/>
              <a:gd name="connsiteY307" fmla="*/ 487357 h 844368"/>
              <a:gd name="connsiteX308" fmla="*/ 510225 w 1149908"/>
              <a:gd name="connsiteY308" fmla="*/ 502476 h 844368"/>
              <a:gd name="connsiteX309" fmla="*/ 495106 w 1149908"/>
              <a:gd name="connsiteY309" fmla="*/ 517595 h 844368"/>
              <a:gd name="connsiteX310" fmla="*/ 564961 w 1149908"/>
              <a:gd name="connsiteY310" fmla="*/ 518844 h 844368"/>
              <a:gd name="connsiteX311" fmla="*/ 548588 w 1149908"/>
              <a:gd name="connsiteY311" fmla="*/ 502471 h 844368"/>
              <a:gd name="connsiteX312" fmla="*/ 564961 w 1149908"/>
              <a:gd name="connsiteY312" fmla="*/ 486098 h 844368"/>
              <a:gd name="connsiteX313" fmla="*/ 581334 w 1149908"/>
              <a:gd name="connsiteY313" fmla="*/ 502471 h 844368"/>
              <a:gd name="connsiteX314" fmla="*/ 564961 w 1149908"/>
              <a:gd name="connsiteY314" fmla="*/ 518844 h 844368"/>
              <a:gd name="connsiteX315" fmla="*/ 634690 w 1149908"/>
              <a:gd name="connsiteY315" fmla="*/ 520221 h 844368"/>
              <a:gd name="connsiteX316" fmla="*/ 616944 w 1149908"/>
              <a:gd name="connsiteY316" fmla="*/ 502475 h 844368"/>
              <a:gd name="connsiteX317" fmla="*/ 634690 w 1149908"/>
              <a:gd name="connsiteY317" fmla="*/ 484729 h 844368"/>
              <a:gd name="connsiteX318" fmla="*/ 652436 w 1149908"/>
              <a:gd name="connsiteY318" fmla="*/ 502475 h 844368"/>
              <a:gd name="connsiteX319" fmla="*/ 634690 w 1149908"/>
              <a:gd name="connsiteY319" fmla="*/ 520221 h 844368"/>
              <a:gd name="connsiteX320" fmla="*/ 704542 w 1149908"/>
              <a:gd name="connsiteY320" fmla="*/ 521344 h 844368"/>
              <a:gd name="connsiteX321" fmla="*/ 685674 w 1149908"/>
              <a:gd name="connsiteY321" fmla="*/ 502471 h 844368"/>
              <a:gd name="connsiteX322" fmla="*/ 704542 w 1149908"/>
              <a:gd name="connsiteY322" fmla="*/ 483598 h 844368"/>
              <a:gd name="connsiteX323" fmla="*/ 723410 w 1149908"/>
              <a:gd name="connsiteY323" fmla="*/ 502471 h 844368"/>
              <a:gd name="connsiteX324" fmla="*/ 704542 w 1149908"/>
              <a:gd name="connsiteY324" fmla="*/ 521344 h 844368"/>
              <a:gd name="connsiteX325" fmla="*/ 774398 w 1149908"/>
              <a:gd name="connsiteY325" fmla="*/ 522592 h 844368"/>
              <a:gd name="connsiteX326" fmla="*/ 754276 w 1149908"/>
              <a:gd name="connsiteY326" fmla="*/ 502475 h 844368"/>
              <a:gd name="connsiteX327" fmla="*/ 774398 w 1149908"/>
              <a:gd name="connsiteY327" fmla="*/ 482358 h 844368"/>
              <a:gd name="connsiteX328" fmla="*/ 794520 w 1149908"/>
              <a:gd name="connsiteY328" fmla="*/ 502475 h 844368"/>
              <a:gd name="connsiteX329" fmla="*/ 774398 w 1149908"/>
              <a:gd name="connsiteY329" fmla="*/ 522592 h 844368"/>
              <a:gd name="connsiteX330" fmla="*/ 844127 w 1149908"/>
              <a:gd name="connsiteY330" fmla="*/ 523971 h 844368"/>
              <a:gd name="connsiteX331" fmla="*/ 822632 w 1149908"/>
              <a:gd name="connsiteY331" fmla="*/ 502476 h 844368"/>
              <a:gd name="connsiteX332" fmla="*/ 844127 w 1149908"/>
              <a:gd name="connsiteY332" fmla="*/ 480981 h 844368"/>
              <a:gd name="connsiteX333" fmla="*/ 865622 w 1149908"/>
              <a:gd name="connsiteY333" fmla="*/ 502476 h 844368"/>
              <a:gd name="connsiteX334" fmla="*/ 844127 w 1149908"/>
              <a:gd name="connsiteY334" fmla="*/ 523971 h 844368"/>
              <a:gd name="connsiteX335" fmla="*/ 913978 w 1149908"/>
              <a:gd name="connsiteY335" fmla="*/ 525221 h 844368"/>
              <a:gd name="connsiteX336" fmla="*/ 891233 w 1149908"/>
              <a:gd name="connsiteY336" fmla="*/ 502476 h 844368"/>
              <a:gd name="connsiteX337" fmla="*/ 913978 w 1149908"/>
              <a:gd name="connsiteY337" fmla="*/ 479731 h 844368"/>
              <a:gd name="connsiteX338" fmla="*/ 936723 w 1149908"/>
              <a:gd name="connsiteY338" fmla="*/ 502476 h 844368"/>
              <a:gd name="connsiteX339" fmla="*/ 913978 w 1149908"/>
              <a:gd name="connsiteY339" fmla="*/ 525221 h 844368"/>
              <a:gd name="connsiteX340" fmla="*/ 983839 w 1149908"/>
              <a:gd name="connsiteY340" fmla="*/ 526341 h 844368"/>
              <a:gd name="connsiteX341" fmla="*/ 959973 w 1149908"/>
              <a:gd name="connsiteY341" fmla="*/ 502470 h 844368"/>
              <a:gd name="connsiteX342" fmla="*/ 983839 w 1149908"/>
              <a:gd name="connsiteY342" fmla="*/ 478599 h 844368"/>
              <a:gd name="connsiteX343" fmla="*/ 1007705 w 1149908"/>
              <a:gd name="connsiteY343" fmla="*/ 502470 h 844368"/>
              <a:gd name="connsiteX344" fmla="*/ 983839 w 1149908"/>
              <a:gd name="connsiteY344" fmla="*/ 526341 h 844368"/>
              <a:gd name="connsiteX345" fmla="*/ 1053691 w 1149908"/>
              <a:gd name="connsiteY345" fmla="*/ 527592 h 844368"/>
              <a:gd name="connsiteX346" fmla="*/ 1028575 w 1149908"/>
              <a:gd name="connsiteY346" fmla="*/ 502471 h 844368"/>
              <a:gd name="connsiteX347" fmla="*/ 1053691 w 1149908"/>
              <a:gd name="connsiteY347" fmla="*/ 477350 h 844368"/>
              <a:gd name="connsiteX348" fmla="*/ 1078807 w 1149908"/>
              <a:gd name="connsiteY348" fmla="*/ 502471 h 844368"/>
              <a:gd name="connsiteX349" fmla="*/ 1053691 w 1149908"/>
              <a:gd name="connsiteY349" fmla="*/ 527592 h 844368"/>
              <a:gd name="connsiteX350" fmla="*/ 6376 w 1149908"/>
              <a:gd name="connsiteY350" fmla="*/ 589325 h 844368"/>
              <a:gd name="connsiteX351" fmla="*/ 0 w 1149908"/>
              <a:gd name="connsiteY351" fmla="*/ 582949 h 844368"/>
              <a:gd name="connsiteX352" fmla="*/ 6376 w 1149908"/>
              <a:gd name="connsiteY352" fmla="*/ 576573 h 844368"/>
              <a:gd name="connsiteX353" fmla="*/ 12752 w 1149908"/>
              <a:gd name="connsiteY353" fmla="*/ 582949 h 844368"/>
              <a:gd name="connsiteX354" fmla="*/ 6376 w 1149908"/>
              <a:gd name="connsiteY354" fmla="*/ 589325 h 844368"/>
              <a:gd name="connsiteX355" fmla="*/ 76228 w 1149908"/>
              <a:gd name="connsiteY355" fmla="*/ 590575 h 844368"/>
              <a:gd name="connsiteX356" fmla="*/ 68602 w 1149908"/>
              <a:gd name="connsiteY356" fmla="*/ 582949 h 844368"/>
              <a:gd name="connsiteX357" fmla="*/ 76228 w 1149908"/>
              <a:gd name="connsiteY357" fmla="*/ 575323 h 844368"/>
              <a:gd name="connsiteX358" fmla="*/ 83854 w 1149908"/>
              <a:gd name="connsiteY358" fmla="*/ 582949 h 844368"/>
              <a:gd name="connsiteX359" fmla="*/ 76228 w 1149908"/>
              <a:gd name="connsiteY359" fmla="*/ 590575 h 844368"/>
              <a:gd name="connsiteX360" fmla="*/ 145956 w 1149908"/>
              <a:gd name="connsiteY360" fmla="*/ 591825 h 844368"/>
              <a:gd name="connsiteX361" fmla="*/ 137085 w 1149908"/>
              <a:gd name="connsiteY361" fmla="*/ 582949 h 844368"/>
              <a:gd name="connsiteX362" fmla="*/ 145956 w 1149908"/>
              <a:gd name="connsiteY362" fmla="*/ 574073 h 844368"/>
              <a:gd name="connsiteX363" fmla="*/ 154827 w 1149908"/>
              <a:gd name="connsiteY363" fmla="*/ 582949 h 844368"/>
              <a:gd name="connsiteX364" fmla="*/ 145956 w 1149908"/>
              <a:gd name="connsiteY364" fmla="*/ 591825 h 844368"/>
              <a:gd name="connsiteX365" fmla="*/ 215812 w 1149908"/>
              <a:gd name="connsiteY365" fmla="*/ 593074 h 844368"/>
              <a:gd name="connsiteX366" fmla="*/ 205687 w 1149908"/>
              <a:gd name="connsiteY366" fmla="*/ 582949 h 844368"/>
              <a:gd name="connsiteX367" fmla="*/ 215812 w 1149908"/>
              <a:gd name="connsiteY367" fmla="*/ 572824 h 844368"/>
              <a:gd name="connsiteX368" fmla="*/ 225937 w 1149908"/>
              <a:gd name="connsiteY368" fmla="*/ 582949 h 844368"/>
              <a:gd name="connsiteX369" fmla="*/ 215812 w 1149908"/>
              <a:gd name="connsiteY369" fmla="*/ 593074 h 844368"/>
              <a:gd name="connsiteX370" fmla="*/ 285669 w 1149908"/>
              <a:gd name="connsiteY370" fmla="*/ 594324 h 844368"/>
              <a:gd name="connsiteX371" fmla="*/ 274299 w 1149908"/>
              <a:gd name="connsiteY371" fmla="*/ 582949 h 844368"/>
              <a:gd name="connsiteX372" fmla="*/ 285669 w 1149908"/>
              <a:gd name="connsiteY372" fmla="*/ 571574 h 844368"/>
              <a:gd name="connsiteX373" fmla="*/ 297039 w 1149908"/>
              <a:gd name="connsiteY373" fmla="*/ 582949 h 844368"/>
              <a:gd name="connsiteX374" fmla="*/ 285669 w 1149908"/>
              <a:gd name="connsiteY374" fmla="*/ 594324 h 844368"/>
              <a:gd name="connsiteX375" fmla="*/ 355397 w 1149908"/>
              <a:gd name="connsiteY375" fmla="*/ 595692 h 844368"/>
              <a:gd name="connsiteX376" fmla="*/ 342654 w 1149908"/>
              <a:gd name="connsiteY376" fmla="*/ 582949 h 844368"/>
              <a:gd name="connsiteX377" fmla="*/ 355397 w 1149908"/>
              <a:gd name="connsiteY377" fmla="*/ 570206 h 844368"/>
              <a:gd name="connsiteX378" fmla="*/ 368140 w 1149908"/>
              <a:gd name="connsiteY378" fmla="*/ 582949 h 844368"/>
              <a:gd name="connsiteX379" fmla="*/ 355397 w 1149908"/>
              <a:gd name="connsiteY379" fmla="*/ 595692 h 844368"/>
              <a:gd name="connsiteX380" fmla="*/ 425253 w 1149908"/>
              <a:gd name="connsiteY380" fmla="*/ 596823 h 844368"/>
              <a:gd name="connsiteX381" fmla="*/ 411384 w 1149908"/>
              <a:gd name="connsiteY381" fmla="*/ 582949 h 844368"/>
              <a:gd name="connsiteX382" fmla="*/ 425253 w 1149908"/>
              <a:gd name="connsiteY382" fmla="*/ 569075 h 844368"/>
              <a:gd name="connsiteX383" fmla="*/ 439122 w 1149908"/>
              <a:gd name="connsiteY383" fmla="*/ 582949 h 844368"/>
              <a:gd name="connsiteX384" fmla="*/ 425253 w 1149908"/>
              <a:gd name="connsiteY384" fmla="*/ 596823 h 844368"/>
              <a:gd name="connsiteX385" fmla="*/ 495106 w 1149908"/>
              <a:gd name="connsiteY385" fmla="*/ 598073 h 844368"/>
              <a:gd name="connsiteX386" fmla="*/ 479987 w 1149908"/>
              <a:gd name="connsiteY386" fmla="*/ 582949 h 844368"/>
              <a:gd name="connsiteX387" fmla="*/ 495106 w 1149908"/>
              <a:gd name="connsiteY387" fmla="*/ 567825 h 844368"/>
              <a:gd name="connsiteX388" fmla="*/ 510225 w 1149908"/>
              <a:gd name="connsiteY388" fmla="*/ 582949 h 844368"/>
              <a:gd name="connsiteX389" fmla="*/ 495106 w 1149908"/>
              <a:gd name="connsiteY389" fmla="*/ 598073 h 844368"/>
              <a:gd name="connsiteX390" fmla="*/ 564961 w 1149908"/>
              <a:gd name="connsiteY390" fmla="*/ 599322 h 844368"/>
              <a:gd name="connsiteX391" fmla="*/ 548588 w 1149908"/>
              <a:gd name="connsiteY391" fmla="*/ 582949 h 844368"/>
              <a:gd name="connsiteX392" fmla="*/ 564961 w 1149908"/>
              <a:gd name="connsiteY392" fmla="*/ 566576 h 844368"/>
              <a:gd name="connsiteX393" fmla="*/ 581334 w 1149908"/>
              <a:gd name="connsiteY393" fmla="*/ 582949 h 844368"/>
              <a:gd name="connsiteX394" fmla="*/ 564961 w 1149908"/>
              <a:gd name="connsiteY394" fmla="*/ 599322 h 844368"/>
              <a:gd name="connsiteX395" fmla="*/ 634690 w 1149908"/>
              <a:gd name="connsiteY395" fmla="*/ 600690 h 844368"/>
              <a:gd name="connsiteX396" fmla="*/ 616944 w 1149908"/>
              <a:gd name="connsiteY396" fmla="*/ 582949 h 844368"/>
              <a:gd name="connsiteX397" fmla="*/ 634690 w 1149908"/>
              <a:gd name="connsiteY397" fmla="*/ 565208 h 844368"/>
              <a:gd name="connsiteX398" fmla="*/ 652436 w 1149908"/>
              <a:gd name="connsiteY398" fmla="*/ 582949 h 844368"/>
              <a:gd name="connsiteX399" fmla="*/ 634690 w 1149908"/>
              <a:gd name="connsiteY399" fmla="*/ 600690 h 844368"/>
              <a:gd name="connsiteX400" fmla="*/ 704542 w 1149908"/>
              <a:gd name="connsiteY400" fmla="*/ 601822 h 844368"/>
              <a:gd name="connsiteX401" fmla="*/ 685674 w 1149908"/>
              <a:gd name="connsiteY401" fmla="*/ 582949 h 844368"/>
              <a:gd name="connsiteX402" fmla="*/ 704542 w 1149908"/>
              <a:gd name="connsiteY402" fmla="*/ 564076 h 844368"/>
              <a:gd name="connsiteX403" fmla="*/ 723410 w 1149908"/>
              <a:gd name="connsiteY403" fmla="*/ 582949 h 844368"/>
              <a:gd name="connsiteX404" fmla="*/ 704542 w 1149908"/>
              <a:gd name="connsiteY404" fmla="*/ 601822 h 844368"/>
              <a:gd name="connsiteX405" fmla="*/ 774398 w 1149908"/>
              <a:gd name="connsiteY405" fmla="*/ 603071 h 844368"/>
              <a:gd name="connsiteX406" fmla="*/ 754276 w 1149908"/>
              <a:gd name="connsiteY406" fmla="*/ 582949 h 844368"/>
              <a:gd name="connsiteX407" fmla="*/ 774398 w 1149908"/>
              <a:gd name="connsiteY407" fmla="*/ 562827 h 844368"/>
              <a:gd name="connsiteX408" fmla="*/ 794520 w 1149908"/>
              <a:gd name="connsiteY408" fmla="*/ 582949 h 844368"/>
              <a:gd name="connsiteX409" fmla="*/ 774398 w 1149908"/>
              <a:gd name="connsiteY409" fmla="*/ 603071 h 844368"/>
              <a:gd name="connsiteX410" fmla="*/ 844127 w 1149908"/>
              <a:gd name="connsiteY410" fmla="*/ 604440 h 844368"/>
              <a:gd name="connsiteX411" fmla="*/ 822632 w 1149908"/>
              <a:gd name="connsiteY411" fmla="*/ 582950 h 844368"/>
              <a:gd name="connsiteX412" fmla="*/ 844127 w 1149908"/>
              <a:gd name="connsiteY412" fmla="*/ 561460 h 844368"/>
              <a:gd name="connsiteX413" fmla="*/ 865622 w 1149908"/>
              <a:gd name="connsiteY413" fmla="*/ 582950 h 844368"/>
              <a:gd name="connsiteX414" fmla="*/ 844127 w 1149908"/>
              <a:gd name="connsiteY414" fmla="*/ 604440 h 844368"/>
              <a:gd name="connsiteX415" fmla="*/ 913978 w 1149908"/>
              <a:gd name="connsiteY415" fmla="*/ 605689 h 844368"/>
              <a:gd name="connsiteX416" fmla="*/ 891233 w 1149908"/>
              <a:gd name="connsiteY416" fmla="*/ 582949 h 844368"/>
              <a:gd name="connsiteX417" fmla="*/ 913978 w 1149908"/>
              <a:gd name="connsiteY417" fmla="*/ 560209 h 844368"/>
              <a:gd name="connsiteX418" fmla="*/ 936723 w 1149908"/>
              <a:gd name="connsiteY418" fmla="*/ 582949 h 844368"/>
              <a:gd name="connsiteX419" fmla="*/ 913978 w 1149908"/>
              <a:gd name="connsiteY419" fmla="*/ 605689 h 844368"/>
              <a:gd name="connsiteX420" fmla="*/ 983839 w 1149908"/>
              <a:gd name="connsiteY420" fmla="*/ 606820 h 844368"/>
              <a:gd name="connsiteX421" fmla="*/ 959973 w 1149908"/>
              <a:gd name="connsiteY421" fmla="*/ 582949 h 844368"/>
              <a:gd name="connsiteX422" fmla="*/ 983839 w 1149908"/>
              <a:gd name="connsiteY422" fmla="*/ 559078 h 844368"/>
              <a:gd name="connsiteX423" fmla="*/ 1007705 w 1149908"/>
              <a:gd name="connsiteY423" fmla="*/ 582949 h 844368"/>
              <a:gd name="connsiteX424" fmla="*/ 983839 w 1149908"/>
              <a:gd name="connsiteY424" fmla="*/ 606820 h 844368"/>
              <a:gd name="connsiteX425" fmla="*/ 774398 w 1149908"/>
              <a:gd name="connsiteY425" fmla="*/ 683421 h 844368"/>
              <a:gd name="connsiteX426" fmla="*/ 754276 w 1149908"/>
              <a:gd name="connsiteY426" fmla="*/ 663299 h 844368"/>
              <a:gd name="connsiteX427" fmla="*/ 774398 w 1149908"/>
              <a:gd name="connsiteY427" fmla="*/ 643177 h 844368"/>
              <a:gd name="connsiteX428" fmla="*/ 794520 w 1149908"/>
              <a:gd name="connsiteY428" fmla="*/ 663299 h 844368"/>
              <a:gd name="connsiteX429" fmla="*/ 774398 w 1149908"/>
              <a:gd name="connsiteY429" fmla="*/ 683421 h 844368"/>
              <a:gd name="connsiteX430" fmla="*/ 844127 w 1149908"/>
              <a:gd name="connsiteY430" fmla="*/ 684790 h 844368"/>
              <a:gd name="connsiteX431" fmla="*/ 822632 w 1149908"/>
              <a:gd name="connsiteY431" fmla="*/ 663300 h 844368"/>
              <a:gd name="connsiteX432" fmla="*/ 844127 w 1149908"/>
              <a:gd name="connsiteY432" fmla="*/ 641810 h 844368"/>
              <a:gd name="connsiteX433" fmla="*/ 865622 w 1149908"/>
              <a:gd name="connsiteY433" fmla="*/ 663300 h 844368"/>
              <a:gd name="connsiteX434" fmla="*/ 844127 w 1149908"/>
              <a:gd name="connsiteY434" fmla="*/ 684790 h 844368"/>
              <a:gd name="connsiteX435" fmla="*/ 913978 w 1149908"/>
              <a:gd name="connsiteY435" fmla="*/ 686040 h 844368"/>
              <a:gd name="connsiteX436" fmla="*/ 891233 w 1149908"/>
              <a:gd name="connsiteY436" fmla="*/ 663300 h 844368"/>
              <a:gd name="connsiteX437" fmla="*/ 913978 w 1149908"/>
              <a:gd name="connsiteY437" fmla="*/ 640560 h 844368"/>
              <a:gd name="connsiteX438" fmla="*/ 936723 w 1149908"/>
              <a:gd name="connsiteY438" fmla="*/ 663300 h 844368"/>
              <a:gd name="connsiteX439" fmla="*/ 913978 w 1149908"/>
              <a:gd name="connsiteY439" fmla="*/ 686040 h 844368"/>
              <a:gd name="connsiteX440" fmla="*/ 774398 w 1149908"/>
              <a:gd name="connsiteY440" fmla="*/ 763900 h 844368"/>
              <a:gd name="connsiteX441" fmla="*/ 754276 w 1149908"/>
              <a:gd name="connsiteY441" fmla="*/ 743778 h 844368"/>
              <a:gd name="connsiteX442" fmla="*/ 774398 w 1149908"/>
              <a:gd name="connsiteY442" fmla="*/ 723656 h 844368"/>
              <a:gd name="connsiteX443" fmla="*/ 794520 w 1149908"/>
              <a:gd name="connsiteY443" fmla="*/ 743778 h 844368"/>
              <a:gd name="connsiteX444" fmla="*/ 774398 w 1149908"/>
              <a:gd name="connsiteY444" fmla="*/ 763900 h 844368"/>
              <a:gd name="connsiteX445" fmla="*/ 844127 w 1149908"/>
              <a:gd name="connsiteY445" fmla="*/ 765268 h 844368"/>
              <a:gd name="connsiteX446" fmla="*/ 822632 w 1149908"/>
              <a:gd name="connsiteY446" fmla="*/ 743773 h 844368"/>
              <a:gd name="connsiteX447" fmla="*/ 844127 w 1149908"/>
              <a:gd name="connsiteY447" fmla="*/ 722278 h 844368"/>
              <a:gd name="connsiteX448" fmla="*/ 865622 w 1149908"/>
              <a:gd name="connsiteY448" fmla="*/ 743773 h 844368"/>
              <a:gd name="connsiteX449" fmla="*/ 844127 w 1149908"/>
              <a:gd name="connsiteY449" fmla="*/ 765268 h 844368"/>
              <a:gd name="connsiteX450" fmla="*/ 774398 w 1149908"/>
              <a:gd name="connsiteY450" fmla="*/ 844368 h 844368"/>
              <a:gd name="connsiteX451" fmla="*/ 754276 w 1149908"/>
              <a:gd name="connsiteY451" fmla="*/ 824251 h 844368"/>
              <a:gd name="connsiteX452" fmla="*/ 774398 w 1149908"/>
              <a:gd name="connsiteY452" fmla="*/ 804134 h 844368"/>
              <a:gd name="connsiteX453" fmla="*/ 794520 w 1149908"/>
              <a:gd name="connsiteY453" fmla="*/ 824251 h 844368"/>
              <a:gd name="connsiteX454" fmla="*/ 774398 w 1149908"/>
              <a:gd name="connsiteY454" fmla="*/ 844368 h 844368"/>
            </a:gdLst>
            <a:ahLst/>
            <a:cxnLst/>
            <a:rect l="l" t="t" r="r" b="b"/>
            <a:pathLst>
              <a:path w="1149908" h="844368">
                <a:moveTo>
                  <a:pt x="774398" y="40234"/>
                </a:moveTo>
                <a:cubicBezTo>
                  <a:pt x="763285" y="40234"/>
                  <a:pt x="754276" y="31227"/>
                  <a:pt x="754276" y="20117"/>
                </a:cubicBezTo>
                <a:cubicBezTo>
                  <a:pt x="754276" y="9007"/>
                  <a:pt x="763285" y="0"/>
                  <a:pt x="774398" y="0"/>
                </a:cubicBezTo>
                <a:cubicBezTo>
                  <a:pt x="785511" y="0"/>
                  <a:pt x="794520" y="9007"/>
                  <a:pt x="794520" y="20117"/>
                </a:cubicBezTo>
                <a:cubicBezTo>
                  <a:pt x="794520" y="31227"/>
                  <a:pt x="785511" y="40234"/>
                  <a:pt x="774398" y="40234"/>
                </a:cubicBezTo>
                <a:close/>
                <a:moveTo>
                  <a:pt x="774398" y="120585"/>
                </a:moveTo>
                <a:cubicBezTo>
                  <a:pt x="763285" y="120585"/>
                  <a:pt x="754276" y="111578"/>
                  <a:pt x="754276" y="100468"/>
                </a:cubicBezTo>
                <a:cubicBezTo>
                  <a:pt x="754276" y="89358"/>
                  <a:pt x="763285" y="80351"/>
                  <a:pt x="774398" y="80351"/>
                </a:cubicBezTo>
                <a:cubicBezTo>
                  <a:pt x="785511" y="80351"/>
                  <a:pt x="794520" y="89358"/>
                  <a:pt x="794520" y="100468"/>
                </a:cubicBezTo>
                <a:cubicBezTo>
                  <a:pt x="794520" y="111578"/>
                  <a:pt x="785511" y="120585"/>
                  <a:pt x="774398" y="120585"/>
                </a:cubicBezTo>
                <a:close/>
                <a:moveTo>
                  <a:pt x="844127" y="121963"/>
                </a:moveTo>
                <a:cubicBezTo>
                  <a:pt x="832256" y="121963"/>
                  <a:pt x="822632" y="112339"/>
                  <a:pt x="822632" y="100468"/>
                </a:cubicBezTo>
                <a:cubicBezTo>
                  <a:pt x="822632" y="88597"/>
                  <a:pt x="832256" y="78973"/>
                  <a:pt x="844127" y="78973"/>
                </a:cubicBezTo>
                <a:cubicBezTo>
                  <a:pt x="855998" y="78973"/>
                  <a:pt x="865622" y="88597"/>
                  <a:pt x="865622" y="100468"/>
                </a:cubicBezTo>
                <a:cubicBezTo>
                  <a:pt x="865622" y="112339"/>
                  <a:pt x="855998" y="121963"/>
                  <a:pt x="844127" y="121963"/>
                </a:cubicBezTo>
                <a:close/>
                <a:moveTo>
                  <a:pt x="774398" y="200935"/>
                </a:moveTo>
                <a:cubicBezTo>
                  <a:pt x="763285" y="200935"/>
                  <a:pt x="754276" y="191928"/>
                  <a:pt x="754276" y="180818"/>
                </a:cubicBezTo>
                <a:cubicBezTo>
                  <a:pt x="754276" y="169708"/>
                  <a:pt x="763285" y="160701"/>
                  <a:pt x="774398" y="160701"/>
                </a:cubicBezTo>
                <a:cubicBezTo>
                  <a:pt x="785511" y="160701"/>
                  <a:pt x="794520" y="169708"/>
                  <a:pt x="794520" y="180818"/>
                </a:cubicBezTo>
                <a:cubicBezTo>
                  <a:pt x="794520" y="191928"/>
                  <a:pt x="785511" y="200935"/>
                  <a:pt x="774398" y="200935"/>
                </a:cubicBezTo>
                <a:close/>
                <a:moveTo>
                  <a:pt x="844127" y="202314"/>
                </a:moveTo>
                <a:cubicBezTo>
                  <a:pt x="832256" y="202314"/>
                  <a:pt x="822632" y="192690"/>
                  <a:pt x="822632" y="180819"/>
                </a:cubicBezTo>
                <a:cubicBezTo>
                  <a:pt x="822632" y="168948"/>
                  <a:pt x="832256" y="159324"/>
                  <a:pt x="844127" y="159324"/>
                </a:cubicBezTo>
                <a:cubicBezTo>
                  <a:pt x="855998" y="159324"/>
                  <a:pt x="865622" y="168948"/>
                  <a:pt x="865622" y="180819"/>
                </a:cubicBezTo>
                <a:cubicBezTo>
                  <a:pt x="865622" y="192690"/>
                  <a:pt x="855998" y="202314"/>
                  <a:pt x="844127" y="202314"/>
                </a:cubicBezTo>
                <a:close/>
                <a:moveTo>
                  <a:pt x="913978" y="203563"/>
                </a:moveTo>
                <a:cubicBezTo>
                  <a:pt x="901416" y="203563"/>
                  <a:pt x="891233" y="193380"/>
                  <a:pt x="891233" y="180818"/>
                </a:cubicBezTo>
                <a:cubicBezTo>
                  <a:pt x="891233" y="168256"/>
                  <a:pt x="901416" y="158073"/>
                  <a:pt x="913978" y="158073"/>
                </a:cubicBezTo>
                <a:cubicBezTo>
                  <a:pt x="926540" y="158073"/>
                  <a:pt x="936723" y="168256"/>
                  <a:pt x="936723" y="180818"/>
                </a:cubicBezTo>
                <a:cubicBezTo>
                  <a:pt x="936723" y="193380"/>
                  <a:pt x="926540" y="203563"/>
                  <a:pt x="913978" y="203563"/>
                </a:cubicBezTo>
                <a:close/>
                <a:moveTo>
                  <a:pt x="6376" y="267667"/>
                </a:moveTo>
                <a:cubicBezTo>
                  <a:pt x="2855" y="267667"/>
                  <a:pt x="0" y="264812"/>
                  <a:pt x="0" y="261291"/>
                </a:cubicBezTo>
                <a:cubicBezTo>
                  <a:pt x="0" y="257770"/>
                  <a:pt x="2855" y="254915"/>
                  <a:pt x="6376" y="254915"/>
                </a:cubicBezTo>
                <a:cubicBezTo>
                  <a:pt x="9897" y="254915"/>
                  <a:pt x="12752" y="257770"/>
                  <a:pt x="12752" y="261291"/>
                </a:cubicBezTo>
                <a:cubicBezTo>
                  <a:pt x="12752" y="264812"/>
                  <a:pt x="9897" y="267667"/>
                  <a:pt x="6376" y="267667"/>
                </a:cubicBezTo>
                <a:close/>
                <a:moveTo>
                  <a:pt x="76228" y="268918"/>
                </a:moveTo>
                <a:cubicBezTo>
                  <a:pt x="72016" y="268918"/>
                  <a:pt x="68602" y="265504"/>
                  <a:pt x="68602" y="261292"/>
                </a:cubicBezTo>
                <a:cubicBezTo>
                  <a:pt x="68602" y="257080"/>
                  <a:pt x="72016" y="253666"/>
                  <a:pt x="76228" y="253666"/>
                </a:cubicBezTo>
                <a:cubicBezTo>
                  <a:pt x="80440" y="253666"/>
                  <a:pt x="83854" y="257080"/>
                  <a:pt x="83854" y="261292"/>
                </a:cubicBezTo>
                <a:cubicBezTo>
                  <a:pt x="83854" y="265504"/>
                  <a:pt x="80440" y="268918"/>
                  <a:pt x="76228" y="268918"/>
                </a:cubicBezTo>
                <a:close/>
                <a:moveTo>
                  <a:pt x="145956" y="270168"/>
                </a:moveTo>
                <a:cubicBezTo>
                  <a:pt x="141057" y="270168"/>
                  <a:pt x="137085" y="266196"/>
                  <a:pt x="137085" y="261297"/>
                </a:cubicBezTo>
                <a:cubicBezTo>
                  <a:pt x="137085" y="256398"/>
                  <a:pt x="141057" y="252426"/>
                  <a:pt x="145956" y="252426"/>
                </a:cubicBezTo>
                <a:cubicBezTo>
                  <a:pt x="150855" y="252426"/>
                  <a:pt x="154827" y="256398"/>
                  <a:pt x="154827" y="261297"/>
                </a:cubicBezTo>
                <a:cubicBezTo>
                  <a:pt x="154827" y="266196"/>
                  <a:pt x="150855" y="270168"/>
                  <a:pt x="145956" y="270168"/>
                </a:cubicBezTo>
                <a:close/>
                <a:moveTo>
                  <a:pt x="215812" y="271416"/>
                </a:moveTo>
                <a:cubicBezTo>
                  <a:pt x="210220" y="271416"/>
                  <a:pt x="205687" y="266885"/>
                  <a:pt x="205687" y="261296"/>
                </a:cubicBezTo>
                <a:cubicBezTo>
                  <a:pt x="205687" y="255707"/>
                  <a:pt x="210220" y="251176"/>
                  <a:pt x="215812" y="251176"/>
                </a:cubicBezTo>
                <a:cubicBezTo>
                  <a:pt x="221404" y="251176"/>
                  <a:pt x="225937" y="255707"/>
                  <a:pt x="225937" y="261296"/>
                </a:cubicBezTo>
                <a:cubicBezTo>
                  <a:pt x="225937" y="266885"/>
                  <a:pt x="221404" y="271416"/>
                  <a:pt x="215812" y="271416"/>
                </a:cubicBezTo>
                <a:close/>
                <a:moveTo>
                  <a:pt x="285669" y="272667"/>
                </a:moveTo>
                <a:cubicBezTo>
                  <a:pt x="279390" y="272667"/>
                  <a:pt x="274299" y="267576"/>
                  <a:pt x="274299" y="261297"/>
                </a:cubicBezTo>
                <a:cubicBezTo>
                  <a:pt x="274299" y="255018"/>
                  <a:pt x="279390" y="249927"/>
                  <a:pt x="285669" y="249927"/>
                </a:cubicBezTo>
                <a:cubicBezTo>
                  <a:pt x="291948" y="249927"/>
                  <a:pt x="297039" y="255018"/>
                  <a:pt x="297039" y="261297"/>
                </a:cubicBezTo>
                <a:cubicBezTo>
                  <a:pt x="297039" y="267576"/>
                  <a:pt x="291948" y="272667"/>
                  <a:pt x="285669" y="272667"/>
                </a:cubicBezTo>
                <a:close/>
                <a:moveTo>
                  <a:pt x="355397" y="274043"/>
                </a:moveTo>
                <a:cubicBezTo>
                  <a:pt x="348359" y="274043"/>
                  <a:pt x="342654" y="268336"/>
                  <a:pt x="342654" y="261296"/>
                </a:cubicBezTo>
                <a:cubicBezTo>
                  <a:pt x="342654" y="254256"/>
                  <a:pt x="348359" y="248549"/>
                  <a:pt x="355397" y="248549"/>
                </a:cubicBezTo>
                <a:cubicBezTo>
                  <a:pt x="362435" y="248549"/>
                  <a:pt x="368140" y="254256"/>
                  <a:pt x="368140" y="261296"/>
                </a:cubicBezTo>
                <a:cubicBezTo>
                  <a:pt x="368140" y="268336"/>
                  <a:pt x="362435" y="274043"/>
                  <a:pt x="355397" y="274043"/>
                </a:cubicBezTo>
                <a:close/>
                <a:moveTo>
                  <a:pt x="425253" y="275165"/>
                </a:moveTo>
                <a:cubicBezTo>
                  <a:pt x="417593" y="275165"/>
                  <a:pt x="411384" y="268953"/>
                  <a:pt x="411384" y="261291"/>
                </a:cubicBezTo>
                <a:cubicBezTo>
                  <a:pt x="411384" y="253629"/>
                  <a:pt x="417593" y="247417"/>
                  <a:pt x="425253" y="247417"/>
                </a:cubicBezTo>
                <a:cubicBezTo>
                  <a:pt x="432913" y="247417"/>
                  <a:pt x="439122" y="253629"/>
                  <a:pt x="439122" y="261291"/>
                </a:cubicBezTo>
                <a:cubicBezTo>
                  <a:pt x="439122" y="268953"/>
                  <a:pt x="432913" y="275165"/>
                  <a:pt x="425253" y="275165"/>
                </a:cubicBezTo>
                <a:close/>
                <a:moveTo>
                  <a:pt x="495106" y="276416"/>
                </a:moveTo>
                <a:cubicBezTo>
                  <a:pt x="486756" y="276416"/>
                  <a:pt x="479987" y="269645"/>
                  <a:pt x="479987" y="261292"/>
                </a:cubicBezTo>
                <a:cubicBezTo>
                  <a:pt x="479987" y="252939"/>
                  <a:pt x="486756" y="246168"/>
                  <a:pt x="495106" y="246168"/>
                </a:cubicBezTo>
                <a:cubicBezTo>
                  <a:pt x="503456" y="246168"/>
                  <a:pt x="510225" y="252939"/>
                  <a:pt x="510225" y="261292"/>
                </a:cubicBezTo>
                <a:cubicBezTo>
                  <a:pt x="510225" y="269645"/>
                  <a:pt x="503456" y="276416"/>
                  <a:pt x="495106" y="276416"/>
                </a:cubicBezTo>
                <a:close/>
                <a:moveTo>
                  <a:pt x="564961" y="277664"/>
                </a:moveTo>
                <a:cubicBezTo>
                  <a:pt x="555918" y="277664"/>
                  <a:pt x="548588" y="270334"/>
                  <a:pt x="548588" y="261291"/>
                </a:cubicBezTo>
                <a:cubicBezTo>
                  <a:pt x="548588" y="252248"/>
                  <a:pt x="555918" y="244918"/>
                  <a:pt x="564961" y="244918"/>
                </a:cubicBezTo>
                <a:cubicBezTo>
                  <a:pt x="574004" y="244918"/>
                  <a:pt x="581334" y="252248"/>
                  <a:pt x="581334" y="261291"/>
                </a:cubicBezTo>
                <a:cubicBezTo>
                  <a:pt x="581334" y="270334"/>
                  <a:pt x="574004" y="277664"/>
                  <a:pt x="564961" y="277664"/>
                </a:cubicBezTo>
                <a:close/>
                <a:moveTo>
                  <a:pt x="634690" y="279042"/>
                </a:moveTo>
                <a:cubicBezTo>
                  <a:pt x="624889" y="279042"/>
                  <a:pt x="616944" y="271097"/>
                  <a:pt x="616944" y="261296"/>
                </a:cubicBezTo>
                <a:cubicBezTo>
                  <a:pt x="616944" y="251495"/>
                  <a:pt x="624889" y="243550"/>
                  <a:pt x="634690" y="243550"/>
                </a:cubicBezTo>
                <a:cubicBezTo>
                  <a:pt x="644491" y="243550"/>
                  <a:pt x="652436" y="251495"/>
                  <a:pt x="652436" y="261296"/>
                </a:cubicBezTo>
                <a:cubicBezTo>
                  <a:pt x="652436" y="271097"/>
                  <a:pt x="644491" y="279042"/>
                  <a:pt x="634690" y="279042"/>
                </a:cubicBezTo>
                <a:close/>
                <a:moveTo>
                  <a:pt x="704542" y="280165"/>
                </a:moveTo>
                <a:cubicBezTo>
                  <a:pt x="694121" y="280165"/>
                  <a:pt x="685674" y="271718"/>
                  <a:pt x="685674" y="261297"/>
                </a:cubicBezTo>
                <a:cubicBezTo>
                  <a:pt x="685674" y="250876"/>
                  <a:pt x="694121" y="242429"/>
                  <a:pt x="704542" y="242429"/>
                </a:cubicBezTo>
                <a:cubicBezTo>
                  <a:pt x="714963" y="242429"/>
                  <a:pt x="723410" y="250876"/>
                  <a:pt x="723410" y="261297"/>
                </a:cubicBezTo>
                <a:cubicBezTo>
                  <a:pt x="723410" y="271718"/>
                  <a:pt x="714963" y="280165"/>
                  <a:pt x="704542" y="280165"/>
                </a:cubicBezTo>
                <a:close/>
                <a:moveTo>
                  <a:pt x="774398" y="281413"/>
                </a:moveTo>
                <a:cubicBezTo>
                  <a:pt x="763285" y="281413"/>
                  <a:pt x="754276" y="272406"/>
                  <a:pt x="754276" y="261296"/>
                </a:cubicBezTo>
                <a:cubicBezTo>
                  <a:pt x="754276" y="250186"/>
                  <a:pt x="763285" y="241179"/>
                  <a:pt x="774398" y="241179"/>
                </a:cubicBezTo>
                <a:cubicBezTo>
                  <a:pt x="785511" y="241179"/>
                  <a:pt x="794520" y="250186"/>
                  <a:pt x="794520" y="261296"/>
                </a:cubicBezTo>
                <a:cubicBezTo>
                  <a:pt x="794520" y="272406"/>
                  <a:pt x="785511" y="281413"/>
                  <a:pt x="774398" y="281413"/>
                </a:cubicBezTo>
                <a:close/>
                <a:moveTo>
                  <a:pt x="844127" y="282792"/>
                </a:moveTo>
                <a:cubicBezTo>
                  <a:pt x="832256" y="282792"/>
                  <a:pt x="822632" y="273168"/>
                  <a:pt x="822632" y="261297"/>
                </a:cubicBezTo>
                <a:cubicBezTo>
                  <a:pt x="822632" y="249426"/>
                  <a:pt x="832256" y="239802"/>
                  <a:pt x="844127" y="239802"/>
                </a:cubicBezTo>
                <a:cubicBezTo>
                  <a:pt x="855998" y="239802"/>
                  <a:pt x="865622" y="249426"/>
                  <a:pt x="865622" y="261297"/>
                </a:cubicBezTo>
                <a:cubicBezTo>
                  <a:pt x="865622" y="273168"/>
                  <a:pt x="855998" y="282792"/>
                  <a:pt x="844127" y="282792"/>
                </a:cubicBezTo>
                <a:close/>
                <a:moveTo>
                  <a:pt x="913978" y="284042"/>
                </a:moveTo>
                <a:cubicBezTo>
                  <a:pt x="901416" y="284042"/>
                  <a:pt x="891233" y="273859"/>
                  <a:pt x="891233" y="261297"/>
                </a:cubicBezTo>
                <a:cubicBezTo>
                  <a:pt x="891233" y="248735"/>
                  <a:pt x="901416" y="238552"/>
                  <a:pt x="913978" y="238552"/>
                </a:cubicBezTo>
                <a:cubicBezTo>
                  <a:pt x="926540" y="238552"/>
                  <a:pt x="936723" y="248735"/>
                  <a:pt x="936723" y="261297"/>
                </a:cubicBezTo>
                <a:cubicBezTo>
                  <a:pt x="936723" y="273859"/>
                  <a:pt x="926540" y="284042"/>
                  <a:pt x="913978" y="284042"/>
                </a:cubicBezTo>
                <a:close/>
                <a:moveTo>
                  <a:pt x="983839" y="285162"/>
                </a:moveTo>
                <a:cubicBezTo>
                  <a:pt x="970658" y="285162"/>
                  <a:pt x="959973" y="274475"/>
                  <a:pt x="959973" y="261291"/>
                </a:cubicBezTo>
                <a:cubicBezTo>
                  <a:pt x="959973" y="248107"/>
                  <a:pt x="970658" y="237420"/>
                  <a:pt x="983839" y="237420"/>
                </a:cubicBezTo>
                <a:cubicBezTo>
                  <a:pt x="997020" y="237420"/>
                  <a:pt x="1007705" y="248107"/>
                  <a:pt x="1007705" y="261291"/>
                </a:cubicBezTo>
                <a:cubicBezTo>
                  <a:pt x="1007705" y="274475"/>
                  <a:pt x="997020" y="285162"/>
                  <a:pt x="983839" y="285162"/>
                </a:cubicBezTo>
                <a:close/>
                <a:moveTo>
                  <a:pt x="6376" y="348018"/>
                </a:moveTo>
                <a:cubicBezTo>
                  <a:pt x="2855" y="348018"/>
                  <a:pt x="0" y="345166"/>
                  <a:pt x="0" y="341647"/>
                </a:cubicBezTo>
                <a:cubicBezTo>
                  <a:pt x="0" y="338128"/>
                  <a:pt x="2855" y="335276"/>
                  <a:pt x="6376" y="335276"/>
                </a:cubicBezTo>
                <a:cubicBezTo>
                  <a:pt x="9897" y="335276"/>
                  <a:pt x="12752" y="338128"/>
                  <a:pt x="12752" y="341647"/>
                </a:cubicBezTo>
                <a:cubicBezTo>
                  <a:pt x="12752" y="345166"/>
                  <a:pt x="9897" y="348018"/>
                  <a:pt x="6376" y="348018"/>
                </a:cubicBezTo>
                <a:close/>
                <a:moveTo>
                  <a:pt x="76228" y="349267"/>
                </a:moveTo>
                <a:cubicBezTo>
                  <a:pt x="72016" y="349267"/>
                  <a:pt x="68602" y="345855"/>
                  <a:pt x="68602" y="341646"/>
                </a:cubicBezTo>
                <a:cubicBezTo>
                  <a:pt x="68602" y="337437"/>
                  <a:pt x="72016" y="334025"/>
                  <a:pt x="76228" y="334025"/>
                </a:cubicBezTo>
                <a:cubicBezTo>
                  <a:pt x="80440" y="334025"/>
                  <a:pt x="83854" y="337437"/>
                  <a:pt x="83854" y="341646"/>
                </a:cubicBezTo>
                <a:cubicBezTo>
                  <a:pt x="83854" y="345855"/>
                  <a:pt x="80440" y="349267"/>
                  <a:pt x="76228" y="349267"/>
                </a:cubicBezTo>
                <a:close/>
                <a:moveTo>
                  <a:pt x="145956" y="350518"/>
                </a:moveTo>
                <a:cubicBezTo>
                  <a:pt x="141057" y="350518"/>
                  <a:pt x="137085" y="346546"/>
                  <a:pt x="137085" y="341647"/>
                </a:cubicBezTo>
                <a:cubicBezTo>
                  <a:pt x="137085" y="336748"/>
                  <a:pt x="141057" y="332776"/>
                  <a:pt x="145956" y="332776"/>
                </a:cubicBezTo>
                <a:cubicBezTo>
                  <a:pt x="150855" y="332776"/>
                  <a:pt x="154827" y="336748"/>
                  <a:pt x="154827" y="341647"/>
                </a:cubicBezTo>
                <a:cubicBezTo>
                  <a:pt x="154827" y="346546"/>
                  <a:pt x="150855" y="350518"/>
                  <a:pt x="145956" y="350518"/>
                </a:cubicBezTo>
                <a:close/>
                <a:moveTo>
                  <a:pt x="215812" y="351767"/>
                </a:moveTo>
                <a:cubicBezTo>
                  <a:pt x="210220" y="351767"/>
                  <a:pt x="205687" y="347236"/>
                  <a:pt x="205687" y="341647"/>
                </a:cubicBezTo>
                <a:cubicBezTo>
                  <a:pt x="205687" y="336058"/>
                  <a:pt x="210220" y="331527"/>
                  <a:pt x="215812" y="331527"/>
                </a:cubicBezTo>
                <a:cubicBezTo>
                  <a:pt x="221404" y="331527"/>
                  <a:pt x="225937" y="336058"/>
                  <a:pt x="225937" y="341647"/>
                </a:cubicBezTo>
                <a:cubicBezTo>
                  <a:pt x="225937" y="347236"/>
                  <a:pt x="221404" y="351767"/>
                  <a:pt x="215812" y="351767"/>
                </a:cubicBezTo>
                <a:close/>
                <a:moveTo>
                  <a:pt x="285669" y="353017"/>
                </a:moveTo>
                <a:cubicBezTo>
                  <a:pt x="279390" y="353017"/>
                  <a:pt x="274299" y="347926"/>
                  <a:pt x="274299" y="341647"/>
                </a:cubicBezTo>
                <a:cubicBezTo>
                  <a:pt x="274299" y="335368"/>
                  <a:pt x="279390" y="330277"/>
                  <a:pt x="285669" y="330277"/>
                </a:cubicBezTo>
                <a:cubicBezTo>
                  <a:pt x="291948" y="330277"/>
                  <a:pt x="297039" y="335368"/>
                  <a:pt x="297039" y="341647"/>
                </a:cubicBezTo>
                <a:cubicBezTo>
                  <a:pt x="297039" y="347926"/>
                  <a:pt x="291948" y="353017"/>
                  <a:pt x="285669" y="353017"/>
                </a:cubicBezTo>
                <a:close/>
                <a:moveTo>
                  <a:pt x="355397" y="354394"/>
                </a:moveTo>
                <a:cubicBezTo>
                  <a:pt x="348359" y="354394"/>
                  <a:pt x="342654" y="348687"/>
                  <a:pt x="342654" y="341647"/>
                </a:cubicBezTo>
                <a:cubicBezTo>
                  <a:pt x="342654" y="334607"/>
                  <a:pt x="348359" y="328900"/>
                  <a:pt x="355397" y="328900"/>
                </a:cubicBezTo>
                <a:cubicBezTo>
                  <a:pt x="362435" y="328900"/>
                  <a:pt x="368140" y="334607"/>
                  <a:pt x="368140" y="341647"/>
                </a:cubicBezTo>
                <a:cubicBezTo>
                  <a:pt x="368140" y="348687"/>
                  <a:pt x="362435" y="354394"/>
                  <a:pt x="355397" y="354394"/>
                </a:cubicBezTo>
                <a:close/>
                <a:moveTo>
                  <a:pt x="425253" y="355516"/>
                </a:moveTo>
                <a:cubicBezTo>
                  <a:pt x="417593" y="355516"/>
                  <a:pt x="411384" y="349307"/>
                  <a:pt x="411384" y="341647"/>
                </a:cubicBezTo>
                <a:cubicBezTo>
                  <a:pt x="411384" y="333987"/>
                  <a:pt x="417593" y="327778"/>
                  <a:pt x="425253" y="327778"/>
                </a:cubicBezTo>
                <a:cubicBezTo>
                  <a:pt x="432913" y="327778"/>
                  <a:pt x="439122" y="333987"/>
                  <a:pt x="439122" y="341647"/>
                </a:cubicBezTo>
                <a:cubicBezTo>
                  <a:pt x="439122" y="349307"/>
                  <a:pt x="432913" y="355516"/>
                  <a:pt x="425253" y="355516"/>
                </a:cubicBezTo>
                <a:close/>
                <a:moveTo>
                  <a:pt x="495106" y="356766"/>
                </a:moveTo>
                <a:cubicBezTo>
                  <a:pt x="486756" y="356766"/>
                  <a:pt x="479987" y="349997"/>
                  <a:pt x="479987" y="341647"/>
                </a:cubicBezTo>
                <a:cubicBezTo>
                  <a:pt x="479987" y="333297"/>
                  <a:pt x="486756" y="326528"/>
                  <a:pt x="495106" y="326528"/>
                </a:cubicBezTo>
                <a:cubicBezTo>
                  <a:pt x="503456" y="326528"/>
                  <a:pt x="510225" y="333297"/>
                  <a:pt x="510225" y="341647"/>
                </a:cubicBezTo>
                <a:cubicBezTo>
                  <a:pt x="510225" y="349997"/>
                  <a:pt x="503456" y="356766"/>
                  <a:pt x="495106" y="356766"/>
                </a:cubicBezTo>
                <a:close/>
                <a:moveTo>
                  <a:pt x="564961" y="358015"/>
                </a:moveTo>
                <a:cubicBezTo>
                  <a:pt x="555918" y="358015"/>
                  <a:pt x="548588" y="350687"/>
                  <a:pt x="548588" y="341647"/>
                </a:cubicBezTo>
                <a:cubicBezTo>
                  <a:pt x="548588" y="332607"/>
                  <a:pt x="555918" y="325279"/>
                  <a:pt x="564961" y="325279"/>
                </a:cubicBezTo>
                <a:cubicBezTo>
                  <a:pt x="574004" y="325279"/>
                  <a:pt x="581334" y="332607"/>
                  <a:pt x="581334" y="341647"/>
                </a:cubicBezTo>
                <a:cubicBezTo>
                  <a:pt x="581334" y="350687"/>
                  <a:pt x="574004" y="358015"/>
                  <a:pt x="564961" y="358015"/>
                </a:cubicBezTo>
                <a:close/>
                <a:moveTo>
                  <a:pt x="634690" y="359392"/>
                </a:moveTo>
                <a:cubicBezTo>
                  <a:pt x="624889" y="359392"/>
                  <a:pt x="616944" y="351447"/>
                  <a:pt x="616944" y="341646"/>
                </a:cubicBezTo>
                <a:cubicBezTo>
                  <a:pt x="616944" y="331845"/>
                  <a:pt x="624889" y="323900"/>
                  <a:pt x="634690" y="323900"/>
                </a:cubicBezTo>
                <a:cubicBezTo>
                  <a:pt x="644491" y="323900"/>
                  <a:pt x="652436" y="331845"/>
                  <a:pt x="652436" y="341646"/>
                </a:cubicBezTo>
                <a:cubicBezTo>
                  <a:pt x="652436" y="351447"/>
                  <a:pt x="644491" y="359392"/>
                  <a:pt x="634690" y="359392"/>
                </a:cubicBezTo>
                <a:close/>
                <a:moveTo>
                  <a:pt x="704542" y="360515"/>
                </a:moveTo>
                <a:cubicBezTo>
                  <a:pt x="694121" y="360515"/>
                  <a:pt x="685674" y="352068"/>
                  <a:pt x="685674" y="341647"/>
                </a:cubicBezTo>
                <a:cubicBezTo>
                  <a:pt x="685674" y="331226"/>
                  <a:pt x="694121" y="322779"/>
                  <a:pt x="704542" y="322779"/>
                </a:cubicBezTo>
                <a:cubicBezTo>
                  <a:pt x="714963" y="322779"/>
                  <a:pt x="723410" y="331226"/>
                  <a:pt x="723410" y="341647"/>
                </a:cubicBezTo>
                <a:cubicBezTo>
                  <a:pt x="723410" y="352068"/>
                  <a:pt x="714963" y="360515"/>
                  <a:pt x="704542" y="360515"/>
                </a:cubicBezTo>
                <a:close/>
                <a:moveTo>
                  <a:pt x="774398" y="361764"/>
                </a:moveTo>
                <a:cubicBezTo>
                  <a:pt x="763285" y="361764"/>
                  <a:pt x="754276" y="352757"/>
                  <a:pt x="754276" y="341647"/>
                </a:cubicBezTo>
                <a:cubicBezTo>
                  <a:pt x="754276" y="330537"/>
                  <a:pt x="763285" y="321530"/>
                  <a:pt x="774398" y="321530"/>
                </a:cubicBezTo>
                <a:cubicBezTo>
                  <a:pt x="785511" y="321530"/>
                  <a:pt x="794520" y="330537"/>
                  <a:pt x="794520" y="341647"/>
                </a:cubicBezTo>
                <a:cubicBezTo>
                  <a:pt x="794520" y="352757"/>
                  <a:pt x="785511" y="361764"/>
                  <a:pt x="774398" y="361764"/>
                </a:cubicBezTo>
                <a:close/>
                <a:moveTo>
                  <a:pt x="844127" y="363142"/>
                </a:moveTo>
                <a:cubicBezTo>
                  <a:pt x="832256" y="363142"/>
                  <a:pt x="822632" y="353518"/>
                  <a:pt x="822632" y="341647"/>
                </a:cubicBezTo>
                <a:cubicBezTo>
                  <a:pt x="822632" y="329776"/>
                  <a:pt x="832256" y="320152"/>
                  <a:pt x="844127" y="320152"/>
                </a:cubicBezTo>
                <a:cubicBezTo>
                  <a:pt x="855998" y="320152"/>
                  <a:pt x="865622" y="329776"/>
                  <a:pt x="865622" y="341647"/>
                </a:cubicBezTo>
                <a:cubicBezTo>
                  <a:pt x="865622" y="353518"/>
                  <a:pt x="855998" y="363142"/>
                  <a:pt x="844127" y="363142"/>
                </a:cubicBezTo>
                <a:close/>
                <a:moveTo>
                  <a:pt x="913978" y="364392"/>
                </a:moveTo>
                <a:cubicBezTo>
                  <a:pt x="901416" y="364392"/>
                  <a:pt x="891233" y="354209"/>
                  <a:pt x="891233" y="341647"/>
                </a:cubicBezTo>
                <a:cubicBezTo>
                  <a:pt x="891233" y="329085"/>
                  <a:pt x="901416" y="318902"/>
                  <a:pt x="913978" y="318902"/>
                </a:cubicBezTo>
                <a:cubicBezTo>
                  <a:pt x="926540" y="318902"/>
                  <a:pt x="936723" y="329085"/>
                  <a:pt x="936723" y="341647"/>
                </a:cubicBezTo>
                <a:cubicBezTo>
                  <a:pt x="936723" y="354209"/>
                  <a:pt x="926540" y="364392"/>
                  <a:pt x="913978" y="364392"/>
                </a:cubicBezTo>
                <a:close/>
                <a:moveTo>
                  <a:pt x="983839" y="365513"/>
                </a:moveTo>
                <a:cubicBezTo>
                  <a:pt x="970658" y="365513"/>
                  <a:pt x="959973" y="354828"/>
                  <a:pt x="959973" y="341647"/>
                </a:cubicBezTo>
                <a:cubicBezTo>
                  <a:pt x="959973" y="328466"/>
                  <a:pt x="970658" y="317781"/>
                  <a:pt x="983839" y="317781"/>
                </a:cubicBezTo>
                <a:cubicBezTo>
                  <a:pt x="997020" y="317781"/>
                  <a:pt x="1007705" y="328466"/>
                  <a:pt x="1007705" y="341647"/>
                </a:cubicBezTo>
                <a:cubicBezTo>
                  <a:pt x="1007705" y="354828"/>
                  <a:pt x="997020" y="365513"/>
                  <a:pt x="983839" y="365513"/>
                </a:cubicBezTo>
                <a:close/>
                <a:moveTo>
                  <a:pt x="1053691" y="366763"/>
                </a:moveTo>
                <a:cubicBezTo>
                  <a:pt x="1039820" y="366763"/>
                  <a:pt x="1028575" y="355518"/>
                  <a:pt x="1028575" y="341647"/>
                </a:cubicBezTo>
                <a:cubicBezTo>
                  <a:pt x="1028575" y="327776"/>
                  <a:pt x="1039820" y="316531"/>
                  <a:pt x="1053691" y="316531"/>
                </a:cubicBezTo>
                <a:cubicBezTo>
                  <a:pt x="1067562" y="316531"/>
                  <a:pt x="1078807" y="327776"/>
                  <a:pt x="1078807" y="341647"/>
                </a:cubicBezTo>
                <a:cubicBezTo>
                  <a:pt x="1078807" y="355518"/>
                  <a:pt x="1067562" y="366763"/>
                  <a:pt x="1053691" y="366763"/>
                </a:cubicBezTo>
                <a:close/>
                <a:moveTo>
                  <a:pt x="6376" y="428496"/>
                </a:moveTo>
                <a:cubicBezTo>
                  <a:pt x="2855" y="428496"/>
                  <a:pt x="0" y="425641"/>
                  <a:pt x="0" y="422120"/>
                </a:cubicBezTo>
                <a:cubicBezTo>
                  <a:pt x="0" y="418599"/>
                  <a:pt x="2855" y="415744"/>
                  <a:pt x="6376" y="415744"/>
                </a:cubicBezTo>
                <a:cubicBezTo>
                  <a:pt x="9897" y="415744"/>
                  <a:pt x="12752" y="418599"/>
                  <a:pt x="12752" y="422120"/>
                </a:cubicBezTo>
                <a:cubicBezTo>
                  <a:pt x="12752" y="425641"/>
                  <a:pt x="9897" y="428496"/>
                  <a:pt x="6376" y="428496"/>
                </a:cubicBezTo>
                <a:close/>
                <a:moveTo>
                  <a:pt x="76228" y="429747"/>
                </a:moveTo>
                <a:cubicBezTo>
                  <a:pt x="72016" y="429747"/>
                  <a:pt x="68602" y="426333"/>
                  <a:pt x="68602" y="422121"/>
                </a:cubicBezTo>
                <a:cubicBezTo>
                  <a:pt x="68602" y="417909"/>
                  <a:pt x="72016" y="414495"/>
                  <a:pt x="76228" y="414495"/>
                </a:cubicBezTo>
                <a:cubicBezTo>
                  <a:pt x="80440" y="414495"/>
                  <a:pt x="83854" y="417909"/>
                  <a:pt x="83854" y="422121"/>
                </a:cubicBezTo>
                <a:cubicBezTo>
                  <a:pt x="83854" y="426333"/>
                  <a:pt x="80440" y="429747"/>
                  <a:pt x="76228" y="429747"/>
                </a:cubicBezTo>
                <a:close/>
                <a:moveTo>
                  <a:pt x="145956" y="430996"/>
                </a:moveTo>
                <a:cubicBezTo>
                  <a:pt x="141057" y="430996"/>
                  <a:pt x="137085" y="427022"/>
                  <a:pt x="137085" y="422120"/>
                </a:cubicBezTo>
                <a:cubicBezTo>
                  <a:pt x="137085" y="417218"/>
                  <a:pt x="141057" y="413244"/>
                  <a:pt x="145956" y="413244"/>
                </a:cubicBezTo>
                <a:cubicBezTo>
                  <a:pt x="150855" y="413244"/>
                  <a:pt x="154827" y="417218"/>
                  <a:pt x="154827" y="422120"/>
                </a:cubicBezTo>
                <a:cubicBezTo>
                  <a:pt x="154827" y="427022"/>
                  <a:pt x="150855" y="430996"/>
                  <a:pt x="145956" y="430996"/>
                </a:cubicBezTo>
                <a:close/>
                <a:moveTo>
                  <a:pt x="215812" y="432245"/>
                </a:moveTo>
                <a:cubicBezTo>
                  <a:pt x="210220" y="432245"/>
                  <a:pt x="205687" y="427712"/>
                  <a:pt x="205687" y="422120"/>
                </a:cubicBezTo>
                <a:cubicBezTo>
                  <a:pt x="205687" y="416528"/>
                  <a:pt x="210220" y="411995"/>
                  <a:pt x="215812" y="411995"/>
                </a:cubicBezTo>
                <a:cubicBezTo>
                  <a:pt x="221404" y="411995"/>
                  <a:pt x="225937" y="416528"/>
                  <a:pt x="225937" y="422120"/>
                </a:cubicBezTo>
                <a:cubicBezTo>
                  <a:pt x="225937" y="427712"/>
                  <a:pt x="221404" y="432245"/>
                  <a:pt x="215812" y="432245"/>
                </a:cubicBezTo>
                <a:close/>
                <a:moveTo>
                  <a:pt x="285669" y="433496"/>
                </a:moveTo>
                <a:cubicBezTo>
                  <a:pt x="279390" y="433496"/>
                  <a:pt x="274299" y="428403"/>
                  <a:pt x="274299" y="422121"/>
                </a:cubicBezTo>
                <a:cubicBezTo>
                  <a:pt x="274299" y="415839"/>
                  <a:pt x="279390" y="410746"/>
                  <a:pt x="285669" y="410746"/>
                </a:cubicBezTo>
                <a:cubicBezTo>
                  <a:pt x="291948" y="410746"/>
                  <a:pt x="297039" y="415839"/>
                  <a:pt x="297039" y="422121"/>
                </a:cubicBezTo>
                <a:cubicBezTo>
                  <a:pt x="297039" y="428403"/>
                  <a:pt x="291948" y="433496"/>
                  <a:pt x="285669" y="433496"/>
                </a:cubicBezTo>
                <a:close/>
                <a:moveTo>
                  <a:pt x="355397" y="434863"/>
                </a:moveTo>
                <a:cubicBezTo>
                  <a:pt x="348359" y="434863"/>
                  <a:pt x="342654" y="429158"/>
                  <a:pt x="342654" y="422120"/>
                </a:cubicBezTo>
                <a:cubicBezTo>
                  <a:pt x="342654" y="415082"/>
                  <a:pt x="348359" y="409377"/>
                  <a:pt x="355397" y="409377"/>
                </a:cubicBezTo>
                <a:cubicBezTo>
                  <a:pt x="362435" y="409377"/>
                  <a:pt x="368140" y="415082"/>
                  <a:pt x="368140" y="422120"/>
                </a:cubicBezTo>
                <a:cubicBezTo>
                  <a:pt x="368140" y="429158"/>
                  <a:pt x="362435" y="434863"/>
                  <a:pt x="355397" y="434863"/>
                </a:cubicBezTo>
                <a:close/>
                <a:moveTo>
                  <a:pt x="425253" y="435994"/>
                </a:moveTo>
                <a:cubicBezTo>
                  <a:pt x="417593" y="435994"/>
                  <a:pt x="411384" y="429782"/>
                  <a:pt x="411384" y="422120"/>
                </a:cubicBezTo>
                <a:cubicBezTo>
                  <a:pt x="411384" y="414458"/>
                  <a:pt x="417593" y="408246"/>
                  <a:pt x="425253" y="408246"/>
                </a:cubicBezTo>
                <a:cubicBezTo>
                  <a:pt x="432913" y="408246"/>
                  <a:pt x="439122" y="414458"/>
                  <a:pt x="439122" y="422120"/>
                </a:cubicBezTo>
                <a:cubicBezTo>
                  <a:pt x="439122" y="429782"/>
                  <a:pt x="432913" y="435994"/>
                  <a:pt x="425253" y="435994"/>
                </a:cubicBezTo>
                <a:close/>
                <a:moveTo>
                  <a:pt x="495106" y="437245"/>
                </a:moveTo>
                <a:cubicBezTo>
                  <a:pt x="486756" y="437245"/>
                  <a:pt x="479987" y="430474"/>
                  <a:pt x="479987" y="422121"/>
                </a:cubicBezTo>
                <a:cubicBezTo>
                  <a:pt x="479987" y="413768"/>
                  <a:pt x="486756" y="406997"/>
                  <a:pt x="495106" y="406997"/>
                </a:cubicBezTo>
                <a:cubicBezTo>
                  <a:pt x="503456" y="406997"/>
                  <a:pt x="510225" y="413768"/>
                  <a:pt x="510225" y="422121"/>
                </a:cubicBezTo>
                <a:cubicBezTo>
                  <a:pt x="510225" y="430474"/>
                  <a:pt x="503456" y="437245"/>
                  <a:pt x="495106" y="437245"/>
                </a:cubicBezTo>
                <a:close/>
                <a:moveTo>
                  <a:pt x="564961" y="438493"/>
                </a:moveTo>
                <a:cubicBezTo>
                  <a:pt x="555918" y="438493"/>
                  <a:pt x="548588" y="431163"/>
                  <a:pt x="548588" y="422120"/>
                </a:cubicBezTo>
                <a:cubicBezTo>
                  <a:pt x="548588" y="413077"/>
                  <a:pt x="555918" y="405747"/>
                  <a:pt x="564961" y="405747"/>
                </a:cubicBezTo>
                <a:cubicBezTo>
                  <a:pt x="574004" y="405747"/>
                  <a:pt x="581334" y="413077"/>
                  <a:pt x="581334" y="422120"/>
                </a:cubicBezTo>
                <a:cubicBezTo>
                  <a:pt x="581334" y="431163"/>
                  <a:pt x="574004" y="438493"/>
                  <a:pt x="564961" y="438493"/>
                </a:cubicBezTo>
                <a:close/>
                <a:moveTo>
                  <a:pt x="634690" y="439871"/>
                </a:moveTo>
                <a:cubicBezTo>
                  <a:pt x="624889" y="439871"/>
                  <a:pt x="616944" y="431926"/>
                  <a:pt x="616944" y="422125"/>
                </a:cubicBezTo>
                <a:cubicBezTo>
                  <a:pt x="616944" y="412324"/>
                  <a:pt x="624889" y="404379"/>
                  <a:pt x="634690" y="404379"/>
                </a:cubicBezTo>
                <a:cubicBezTo>
                  <a:pt x="644491" y="404379"/>
                  <a:pt x="652436" y="412324"/>
                  <a:pt x="652436" y="422125"/>
                </a:cubicBezTo>
                <a:cubicBezTo>
                  <a:pt x="652436" y="431926"/>
                  <a:pt x="644491" y="439871"/>
                  <a:pt x="634690" y="439871"/>
                </a:cubicBezTo>
                <a:close/>
                <a:moveTo>
                  <a:pt x="704542" y="440993"/>
                </a:moveTo>
                <a:cubicBezTo>
                  <a:pt x="694121" y="440993"/>
                  <a:pt x="685674" y="432543"/>
                  <a:pt x="685674" y="422120"/>
                </a:cubicBezTo>
                <a:cubicBezTo>
                  <a:pt x="685674" y="411697"/>
                  <a:pt x="694121" y="403247"/>
                  <a:pt x="704542" y="403247"/>
                </a:cubicBezTo>
                <a:cubicBezTo>
                  <a:pt x="714963" y="403247"/>
                  <a:pt x="723410" y="411697"/>
                  <a:pt x="723410" y="422120"/>
                </a:cubicBezTo>
                <a:cubicBezTo>
                  <a:pt x="723410" y="432543"/>
                  <a:pt x="714963" y="440993"/>
                  <a:pt x="704542" y="440993"/>
                </a:cubicBezTo>
                <a:close/>
                <a:moveTo>
                  <a:pt x="774398" y="442242"/>
                </a:moveTo>
                <a:cubicBezTo>
                  <a:pt x="763285" y="442242"/>
                  <a:pt x="754276" y="433233"/>
                  <a:pt x="754276" y="422120"/>
                </a:cubicBezTo>
                <a:cubicBezTo>
                  <a:pt x="754276" y="411007"/>
                  <a:pt x="763285" y="401998"/>
                  <a:pt x="774398" y="401998"/>
                </a:cubicBezTo>
                <a:cubicBezTo>
                  <a:pt x="785511" y="401998"/>
                  <a:pt x="794520" y="411007"/>
                  <a:pt x="794520" y="422120"/>
                </a:cubicBezTo>
                <a:cubicBezTo>
                  <a:pt x="794520" y="433233"/>
                  <a:pt x="785511" y="442242"/>
                  <a:pt x="774398" y="442242"/>
                </a:cubicBezTo>
                <a:close/>
                <a:moveTo>
                  <a:pt x="844127" y="443611"/>
                </a:moveTo>
                <a:cubicBezTo>
                  <a:pt x="832256" y="443611"/>
                  <a:pt x="822632" y="433990"/>
                  <a:pt x="822632" y="422121"/>
                </a:cubicBezTo>
                <a:cubicBezTo>
                  <a:pt x="822632" y="410252"/>
                  <a:pt x="832256" y="400631"/>
                  <a:pt x="844127" y="400631"/>
                </a:cubicBezTo>
                <a:cubicBezTo>
                  <a:pt x="855998" y="400631"/>
                  <a:pt x="865622" y="410252"/>
                  <a:pt x="865622" y="422121"/>
                </a:cubicBezTo>
                <a:cubicBezTo>
                  <a:pt x="865622" y="433990"/>
                  <a:pt x="855998" y="443611"/>
                  <a:pt x="844127" y="443611"/>
                </a:cubicBezTo>
                <a:close/>
                <a:moveTo>
                  <a:pt x="913978" y="444860"/>
                </a:moveTo>
                <a:cubicBezTo>
                  <a:pt x="901416" y="444860"/>
                  <a:pt x="891233" y="434679"/>
                  <a:pt x="891233" y="422120"/>
                </a:cubicBezTo>
                <a:cubicBezTo>
                  <a:pt x="891233" y="409561"/>
                  <a:pt x="901416" y="399380"/>
                  <a:pt x="913978" y="399380"/>
                </a:cubicBezTo>
                <a:cubicBezTo>
                  <a:pt x="926540" y="399380"/>
                  <a:pt x="936723" y="409561"/>
                  <a:pt x="936723" y="422120"/>
                </a:cubicBezTo>
                <a:cubicBezTo>
                  <a:pt x="936723" y="434679"/>
                  <a:pt x="926540" y="444860"/>
                  <a:pt x="913978" y="444860"/>
                </a:cubicBezTo>
                <a:close/>
                <a:moveTo>
                  <a:pt x="983839" y="445991"/>
                </a:moveTo>
                <a:cubicBezTo>
                  <a:pt x="970658" y="445991"/>
                  <a:pt x="959973" y="435304"/>
                  <a:pt x="959973" y="422120"/>
                </a:cubicBezTo>
                <a:cubicBezTo>
                  <a:pt x="959973" y="408936"/>
                  <a:pt x="970658" y="398249"/>
                  <a:pt x="983839" y="398249"/>
                </a:cubicBezTo>
                <a:cubicBezTo>
                  <a:pt x="997020" y="398249"/>
                  <a:pt x="1007705" y="408936"/>
                  <a:pt x="1007705" y="422120"/>
                </a:cubicBezTo>
                <a:cubicBezTo>
                  <a:pt x="1007705" y="435304"/>
                  <a:pt x="997020" y="445991"/>
                  <a:pt x="983839" y="445991"/>
                </a:cubicBezTo>
                <a:close/>
                <a:moveTo>
                  <a:pt x="1053691" y="447242"/>
                </a:moveTo>
                <a:cubicBezTo>
                  <a:pt x="1039820" y="447242"/>
                  <a:pt x="1028575" y="435995"/>
                  <a:pt x="1028575" y="422121"/>
                </a:cubicBezTo>
                <a:cubicBezTo>
                  <a:pt x="1028575" y="408247"/>
                  <a:pt x="1039820" y="397000"/>
                  <a:pt x="1053691" y="397000"/>
                </a:cubicBezTo>
                <a:cubicBezTo>
                  <a:pt x="1067562" y="397000"/>
                  <a:pt x="1078807" y="408247"/>
                  <a:pt x="1078807" y="422121"/>
                </a:cubicBezTo>
                <a:cubicBezTo>
                  <a:pt x="1078807" y="435995"/>
                  <a:pt x="1067562" y="447242"/>
                  <a:pt x="1053691" y="447242"/>
                </a:cubicBezTo>
                <a:close/>
                <a:moveTo>
                  <a:pt x="1123419" y="448609"/>
                </a:moveTo>
                <a:cubicBezTo>
                  <a:pt x="1108790" y="448609"/>
                  <a:pt x="1096930" y="436749"/>
                  <a:pt x="1096930" y="422120"/>
                </a:cubicBezTo>
                <a:cubicBezTo>
                  <a:pt x="1096930" y="407491"/>
                  <a:pt x="1108790" y="395631"/>
                  <a:pt x="1123419" y="395631"/>
                </a:cubicBezTo>
                <a:cubicBezTo>
                  <a:pt x="1138048" y="395631"/>
                  <a:pt x="1149908" y="407491"/>
                  <a:pt x="1149908" y="422120"/>
                </a:cubicBezTo>
                <a:cubicBezTo>
                  <a:pt x="1149908" y="436749"/>
                  <a:pt x="1138048" y="448609"/>
                  <a:pt x="1123419" y="448609"/>
                </a:cubicBezTo>
                <a:close/>
                <a:moveTo>
                  <a:pt x="6376" y="508847"/>
                </a:moveTo>
                <a:cubicBezTo>
                  <a:pt x="2855" y="508847"/>
                  <a:pt x="0" y="505995"/>
                  <a:pt x="0" y="502476"/>
                </a:cubicBezTo>
                <a:cubicBezTo>
                  <a:pt x="0" y="498957"/>
                  <a:pt x="2855" y="496105"/>
                  <a:pt x="6376" y="496105"/>
                </a:cubicBezTo>
                <a:cubicBezTo>
                  <a:pt x="9897" y="496105"/>
                  <a:pt x="12752" y="498957"/>
                  <a:pt x="12752" y="502476"/>
                </a:cubicBezTo>
                <a:cubicBezTo>
                  <a:pt x="12752" y="505995"/>
                  <a:pt x="9897" y="508847"/>
                  <a:pt x="6376" y="508847"/>
                </a:cubicBezTo>
                <a:close/>
                <a:moveTo>
                  <a:pt x="76228" y="510097"/>
                </a:moveTo>
                <a:cubicBezTo>
                  <a:pt x="72016" y="510097"/>
                  <a:pt x="68602" y="506683"/>
                  <a:pt x="68602" y="502471"/>
                </a:cubicBezTo>
                <a:cubicBezTo>
                  <a:pt x="68602" y="498259"/>
                  <a:pt x="72016" y="494845"/>
                  <a:pt x="76228" y="494845"/>
                </a:cubicBezTo>
                <a:cubicBezTo>
                  <a:pt x="80440" y="494845"/>
                  <a:pt x="83854" y="498259"/>
                  <a:pt x="83854" y="502471"/>
                </a:cubicBezTo>
                <a:cubicBezTo>
                  <a:pt x="83854" y="506683"/>
                  <a:pt x="80440" y="510097"/>
                  <a:pt x="76228" y="510097"/>
                </a:cubicBezTo>
                <a:close/>
                <a:moveTo>
                  <a:pt x="145956" y="511347"/>
                </a:moveTo>
                <a:cubicBezTo>
                  <a:pt x="141057" y="511347"/>
                  <a:pt x="137085" y="507375"/>
                  <a:pt x="137085" y="502476"/>
                </a:cubicBezTo>
                <a:cubicBezTo>
                  <a:pt x="137085" y="497577"/>
                  <a:pt x="141057" y="493605"/>
                  <a:pt x="145956" y="493605"/>
                </a:cubicBezTo>
                <a:cubicBezTo>
                  <a:pt x="150855" y="493605"/>
                  <a:pt x="154827" y="497577"/>
                  <a:pt x="154827" y="502476"/>
                </a:cubicBezTo>
                <a:cubicBezTo>
                  <a:pt x="154827" y="507375"/>
                  <a:pt x="150855" y="511347"/>
                  <a:pt x="145956" y="511347"/>
                </a:cubicBezTo>
                <a:close/>
                <a:moveTo>
                  <a:pt x="215812" y="512595"/>
                </a:moveTo>
                <a:cubicBezTo>
                  <a:pt x="210220" y="512595"/>
                  <a:pt x="205687" y="508062"/>
                  <a:pt x="205687" y="502470"/>
                </a:cubicBezTo>
                <a:cubicBezTo>
                  <a:pt x="205687" y="496878"/>
                  <a:pt x="210220" y="492345"/>
                  <a:pt x="215812" y="492345"/>
                </a:cubicBezTo>
                <a:cubicBezTo>
                  <a:pt x="221404" y="492345"/>
                  <a:pt x="225937" y="496878"/>
                  <a:pt x="225937" y="502470"/>
                </a:cubicBezTo>
                <a:cubicBezTo>
                  <a:pt x="225937" y="508062"/>
                  <a:pt x="221404" y="512595"/>
                  <a:pt x="215812" y="512595"/>
                </a:cubicBezTo>
                <a:close/>
                <a:moveTo>
                  <a:pt x="285669" y="513846"/>
                </a:moveTo>
                <a:cubicBezTo>
                  <a:pt x="279390" y="513846"/>
                  <a:pt x="274299" y="508755"/>
                  <a:pt x="274299" y="502476"/>
                </a:cubicBezTo>
                <a:cubicBezTo>
                  <a:pt x="274299" y="496197"/>
                  <a:pt x="279390" y="491106"/>
                  <a:pt x="285669" y="491106"/>
                </a:cubicBezTo>
                <a:cubicBezTo>
                  <a:pt x="291948" y="491106"/>
                  <a:pt x="297039" y="496197"/>
                  <a:pt x="297039" y="502476"/>
                </a:cubicBezTo>
                <a:cubicBezTo>
                  <a:pt x="297039" y="508755"/>
                  <a:pt x="291948" y="513846"/>
                  <a:pt x="285669" y="513846"/>
                </a:cubicBezTo>
                <a:close/>
                <a:moveTo>
                  <a:pt x="355397" y="515223"/>
                </a:moveTo>
                <a:cubicBezTo>
                  <a:pt x="348359" y="515223"/>
                  <a:pt x="342654" y="509516"/>
                  <a:pt x="342654" y="502476"/>
                </a:cubicBezTo>
                <a:cubicBezTo>
                  <a:pt x="342654" y="495436"/>
                  <a:pt x="348359" y="489729"/>
                  <a:pt x="355397" y="489729"/>
                </a:cubicBezTo>
                <a:cubicBezTo>
                  <a:pt x="362435" y="489729"/>
                  <a:pt x="368140" y="495436"/>
                  <a:pt x="368140" y="502476"/>
                </a:cubicBezTo>
                <a:cubicBezTo>
                  <a:pt x="368140" y="509516"/>
                  <a:pt x="362435" y="515223"/>
                  <a:pt x="355397" y="515223"/>
                </a:cubicBezTo>
                <a:close/>
                <a:moveTo>
                  <a:pt x="425253" y="516344"/>
                </a:moveTo>
                <a:cubicBezTo>
                  <a:pt x="417593" y="516344"/>
                  <a:pt x="411384" y="510135"/>
                  <a:pt x="411384" y="502475"/>
                </a:cubicBezTo>
                <a:cubicBezTo>
                  <a:pt x="411384" y="494815"/>
                  <a:pt x="417593" y="488606"/>
                  <a:pt x="425253" y="488606"/>
                </a:cubicBezTo>
                <a:cubicBezTo>
                  <a:pt x="432913" y="488606"/>
                  <a:pt x="439122" y="494815"/>
                  <a:pt x="439122" y="502475"/>
                </a:cubicBezTo>
                <a:cubicBezTo>
                  <a:pt x="439122" y="510135"/>
                  <a:pt x="432913" y="516344"/>
                  <a:pt x="425253" y="516344"/>
                </a:cubicBezTo>
                <a:close/>
                <a:moveTo>
                  <a:pt x="495106" y="517595"/>
                </a:moveTo>
                <a:cubicBezTo>
                  <a:pt x="486756" y="517595"/>
                  <a:pt x="479987" y="510826"/>
                  <a:pt x="479987" y="502476"/>
                </a:cubicBezTo>
                <a:cubicBezTo>
                  <a:pt x="479987" y="494126"/>
                  <a:pt x="486756" y="487357"/>
                  <a:pt x="495106" y="487357"/>
                </a:cubicBezTo>
                <a:cubicBezTo>
                  <a:pt x="503456" y="487357"/>
                  <a:pt x="510225" y="494126"/>
                  <a:pt x="510225" y="502476"/>
                </a:cubicBezTo>
                <a:cubicBezTo>
                  <a:pt x="510225" y="510826"/>
                  <a:pt x="503456" y="517595"/>
                  <a:pt x="495106" y="517595"/>
                </a:cubicBezTo>
                <a:close/>
                <a:moveTo>
                  <a:pt x="564961" y="518844"/>
                </a:moveTo>
                <a:cubicBezTo>
                  <a:pt x="555918" y="518844"/>
                  <a:pt x="548588" y="511514"/>
                  <a:pt x="548588" y="502471"/>
                </a:cubicBezTo>
                <a:cubicBezTo>
                  <a:pt x="548588" y="493428"/>
                  <a:pt x="555918" y="486098"/>
                  <a:pt x="564961" y="486098"/>
                </a:cubicBezTo>
                <a:cubicBezTo>
                  <a:pt x="574004" y="486098"/>
                  <a:pt x="581334" y="493428"/>
                  <a:pt x="581334" y="502471"/>
                </a:cubicBezTo>
                <a:cubicBezTo>
                  <a:pt x="581334" y="511514"/>
                  <a:pt x="574004" y="518844"/>
                  <a:pt x="564961" y="518844"/>
                </a:cubicBezTo>
                <a:close/>
                <a:moveTo>
                  <a:pt x="634690" y="520221"/>
                </a:moveTo>
                <a:cubicBezTo>
                  <a:pt x="624889" y="520221"/>
                  <a:pt x="616944" y="512276"/>
                  <a:pt x="616944" y="502475"/>
                </a:cubicBezTo>
                <a:cubicBezTo>
                  <a:pt x="616944" y="492674"/>
                  <a:pt x="624889" y="484729"/>
                  <a:pt x="634690" y="484729"/>
                </a:cubicBezTo>
                <a:cubicBezTo>
                  <a:pt x="644491" y="484729"/>
                  <a:pt x="652436" y="492674"/>
                  <a:pt x="652436" y="502475"/>
                </a:cubicBezTo>
                <a:cubicBezTo>
                  <a:pt x="652436" y="512276"/>
                  <a:pt x="644491" y="520221"/>
                  <a:pt x="634690" y="520221"/>
                </a:cubicBezTo>
                <a:close/>
                <a:moveTo>
                  <a:pt x="704542" y="521344"/>
                </a:moveTo>
                <a:cubicBezTo>
                  <a:pt x="694121" y="521344"/>
                  <a:pt x="685674" y="512894"/>
                  <a:pt x="685674" y="502471"/>
                </a:cubicBezTo>
                <a:cubicBezTo>
                  <a:pt x="685674" y="492048"/>
                  <a:pt x="694121" y="483598"/>
                  <a:pt x="704542" y="483598"/>
                </a:cubicBezTo>
                <a:cubicBezTo>
                  <a:pt x="714963" y="483598"/>
                  <a:pt x="723410" y="492048"/>
                  <a:pt x="723410" y="502471"/>
                </a:cubicBezTo>
                <a:cubicBezTo>
                  <a:pt x="723410" y="512894"/>
                  <a:pt x="714963" y="521344"/>
                  <a:pt x="704542" y="521344"/>
                </a:cubicBezTo>
                <a:close/>
                <a:moveTo>
                  <a:pt x="774398" y="522592"/>
                </a:moveTo>
                <a:cubicBezTo>
                  <a:pt x="763285" y="522592"/>
                  <a:pt x="754276" y="513585"/>
                  <a:pt x="754276" y="502475"/>
                </a:cubicBezTo>
                <a:cubicBezTo>
                  <a:pt x="754276" y="491365"/>
                  <a:pt x="763285" y="482358"/>
                  <a:pt x="774398" y="482358"/>
                </a:cubicBezTo>
                <a:cubicBezTo>
                  <a:pt x="785511" y="482358"/>
                  <a:pt x="794520" y="491365"/>
                  <a:pt x="794520" y="502475"/>
                </a:cubicBezTo>
                <a:cubicBezTo>
                  <a:pt x="794520" y="513585"/>
                  <a:pt x="785511" y="522592"/>
                  <a:pt x="774398" y="522592"/>
                </a:cubicBezTo>
                <a:close/>
                <a:moveTo>
                  <a:pt x="844127" y="523971"/>
                </a:moveTo>
                <a:cubicBezTo>
                  <a:pt x="832256" y="523971"/>
                  <a:pt x="822632" y="514347"/>
                  <a:pt x="822632" y="502476"/>
                </a:cubicBezTo>
                <a:cubicBezTo>
                  <a:pt x="822632" y="490605"/>
                  <a:pt x="832256" y="480981"/>
                  <a:pt x="844127" y="480981"/>
                </a:cubicBezTo>
                <a:cubicBezTo>
                  <a:pt x="855998" y="480981"/>
                  <a:pt x="865622" y="490605"/>
                  <a:pt x="865622" y="502476"/>
                </a:cubicBezTo>
                <a:cubicBezTo>
                  <a:pt x="865622" y="514347"/>
                  <a:pt x="855998" y="523971"/>
                  <a:pt x="844127" y="523971"/>
                </a:cubicBezTo>
                <a:close/>
                <a:moveTo>
                  <a:pt x="913978" y="525221"/>
                </a:moveTo>
                <a:cubicBezTo>
                  <a:pt x="901416" y="525221"/>
                  <a:pt x="891233" y="515038"/>
                  <a:pt x="891233" y="502476"/>
                </a:cubicBezTo>
                <a:cubicBezTo>
                  <a:pt x="891233" y="489914"/>
                  <a:pt x="901416" y="479731"/>
                  <a:pt x="913978" y="479731"/>
                </a:cubicBezTo>
                <a:cubicBezTo>
                  <a:pt x="926540" y="479731"/>
                  <a:pt x="936723" y="489914"/>
                  <a:pt x="936723" y="502476"/>
                </a:cubicBezTo>
                <a:cubicBezTo>
                  <a:pt x="936723" y="515038"/>
                  <a:pt x="926540" y="525221"/>
                  <a:pt x="913978" y="525221"/>
                </a:cubicBezTo>
                <a:close/>
                <a:moveTo>
                  <a:pt x="983839" y="526341"/>
                </a:moveTo>
                <a:cubicBezTo>
                  <a:pt x="970658" y="526341"/>
                  <a:pt x="959973" y="515654"/>
                  <a:pt x="959973" y="502470"/>
                </a:cubicBezTo>
                <a:cubicBezTo>
                  <a:pt x="959973" y="489286"/>
                  <a:pt x="970658" y="478599"/>
                  <a:pt x="983839" y="478599"/>
                </a:cubicBezTo>
                <a:cubicBezTo>
                  <a:pt x="997020" y="478599"/>
                  <a:pt x="1007705" y="489286"/>
                  <a:pt x="1007705" y="502470"/>
                </a:cubicBezTo>
                <a:cubicBezTo>
                  <a:pt x="1007705" y="515654"/>
                  <a:pt x="997020" y="526341"/>
                  <a:pt x="983839" y="526341"/>
                </a:cubicBezTo>
                <a:close/>
                <a:moveTo>
                  <a:pt x="1053691" y="527592"/>
                </a:moveTo>
                <a:cubicBezTo>
                  <a:pt x="1039820" y="527592"/>
                  <a:pt x="1028575" y="516345"/>
                  <a:pt x="1028575" y="502471"/>
                </a:cubicBezTo>
                <a:cubicBezTo>
                  <a:pt x="1028575" y="488597"/>
                  <a:pt x="1039820" y="477350"/>
                  <a:pt x="1053691" y="477350"/>
                </a:cubicBezTo>
                <a:cubicBezTo>
                  <a:pt x="1067562" y="477350"/>
                  <a:pt x="1078807" y="488597"/>
                  <a:pt x="1078807" y="502471"/>
                </a:cubicBezTo>
                <a:cubicBezTo>
                  <a:pt x="1078807" y="516345"/>
                  <a:pt x="1067562" y="527592"/>
                  <a:pt x="1053691" y="527592"/>
                </a:cubicBezTo>
                <a:close/>
                <a:moveTo>
                  <a:pt x="6376" y="589325"/>
                </a:moveTo>
                <a:cubicBezTo>
                  <a:pt x="2855" y="589325"/>
                  <a:pt x="0" y="586470"/>
                  <a:pt x="0" y="582949"/>
                </a:cubicBezTo>
                <a:cubicBezTo>
                  <a:pt x="0" y="579428"/>
                  <a:pt x="2855" y="576573"/>
                  <a:pt x="6376" y="576573"/>
                </a:cubicBezTo>
                <a:cubicBezTo>
                  <a:pt x="9897" y="576573"/>
                  <a:pt x="12752" y="579428"/>
                  <a:pt x="12752" y="582949"/>
                </a:cubicBezTo>
                <a:cubicBezTo>
                  <a:pt x="12752" y="586470"/>
                  <a:pt x="9897" y="589325"/>
                  <a:pt x="6376" y="589325"/>
                </a:cubicBezTo>
                <a:close/>
                <a:moveTo>
                  <a:pt x="76228" y="590575"/>
                </a:moveTo>
                <a:cubicBezTo>
                  <a:pt x="72016" y="590575"/>
                  <a:pt x="68602" y="587161"/>
                  <a:pt x="68602" y="582949"/>
                </a:cubicBezTo>
                <a:cubicBezTo>
                  <a:pt x="68602" y="578737"/>
                  <a:pt x="72016" y="575323"/>
                  <a:pt x="76228" y="575323"/>
                </a:cubicBezTo>
                <a:cubicBezTo>
                  <a:pt x="80440" y="575323"/>
                  <a:pt x="83854" y="578737"/>
                  <a:pt x="83854" y="582949"/>
                </a:cubicBezTo>
                <a:cubicBezTo>
                  <a:pt x="83854" y="587161"/>
                  <a:pt x="80440" y="590575"/>
                  <a:pt x="76228" y="590575"/>
                </a:cubicBezTo>
                <a:close/>
                <a:moveTo>
                  <a:pt x="145956" y="591825"/>
                </a:moveTo>
                <a:cubicBezTo>
                  <a:pt x="141057" y="591825"/>
                  <a:pt x="137085" y="587851"/>
                  <a:pt x="137085" y="582949"/>
                </a:cubicBezTo>
                <a:cubicBezTo>
                  <a:pt x="137085" y="578047"/>
                  <a:pt x="141057" y="574073"/>
                  <a:pt x="145956" y="574073"/>
                </a:cubicBezTo>
                <a:cubicBezTo>
                  <a:pt x="150855" y="574073"/>
                  <a:pt x="154827" y="578047"/>
                  <a:pt x="154827" y="582949"/>
                </a:cubicBezTo>
                <a:cubicBezTo>
                  <a:pt x="154827" y="587851"/>
                  <a:pt x="150855" y="591825"/>
                  <a:pt x="145956" y="591825"/>
                </a:cubicBezTo>
                <a:close/>
                <a:moveTo>
                  <a:pt x="215812" y="593074"/>
                </a:moveTo>
                <a:cubicBezTo>
                  <a:pt x="210220" y="593074"/>
                  <a:pt x="205687" y="588541"/>
                  <a:pt x="205687" y="582949"/>
                </a:cubicBezTo>
                <a:cubicBezTo>
                  <a:pt x="205687" y="577357"/>
                  <a:pt x="210220" y="572824"/>
                  <a:pt x="215812" y="572824"/>
                </a:cubicBezTo>
                <a:cubicBezTo>
                  <a:pt x="221404" y="572824"/>
                  <a:pt x="225937" y="577357"/>
                  <a:pt x="225937" y="582949"/>
                </a:cubicBezTo>
                <a:cubicBezTo>
                  <a:pt x="225937" y="588541"/>
                  <a:pt x="221404" y="593074"/>
                  <a:pt x="215812" y="593074"/>
                </a:cubicBezTo>
                <a:close/>
                <a:moveTo>
                  <a:pt x="285669" y="594324"/>
                </a:moveTo>
                <a:cubicBezTo>
                  <a:pt x="279390" y="594324"/>
                  <a:pt x="274299" y="589231"/>
                  <a:pt x="274299" y="582949"/>
                </a:cubicBezTo>
                <a:cubicBezTo>
                  <a:pt x="274299" y="576667"/>
                  <a:pt x="279390" y="571574"/>
                  <a:pt x="285669" y="571574"/>
                </a:cubicBezTo>
                <a:cubicBezTo>
                  <a:pt x="291948" y="571574"/>
                  <a:pt x="297039" y="576667"/>
                  <a:pt x="297039" y="582949"/>
                </a:cubicBezTo>
                <a:cubicBezTo>
                  <a:pt x="297039" y="589231"/>
                  <a:pt x="291948" y="594324"/>
                  <a:pt x="285669" y="594324"/>
                </a:cubicBezTo>
                <a:close/>
                <a:moveTo>
                  <a:pt x="355397" y="595692"/>
                </a:moveTo>
                <a:cubicBezTo>
                  <a:pt x="348359" y="595692"/>
                  <a:pt x="342654" y="589987"/>
                  <a:pt x="342654" y="582949"/>
                </a:cubicBezTo>
                <a:cubicBezTo>
                  <a:pt x="342654" y="575911"/>
                  <a:pt x="348359" y="570206"/>
                  <a:pt x="355397" y="570206"/>
                </a:cubicBezTo>
                <a:cubicBezTo>
                  <a:pt x="362435" y="570206"/>
                  <a:pt x="368140" y="575911"/>
                  <a:pt x="368140" y="582949"/>
                </a:cubicBezTo>
                <a:cubicBezTo>
                  <a:pt x="368140" y="589987"/>
                  <a:pt x="362435" y="595692"/>
                  <a:pt x="355397" y="595692"/>
                </a:cubicBezTo>
                <a:close/>
                <a:moveTo>
                  <a:pt x="425253" y="596823"/>
                </a:moveTo>
                <a:cubicBezTo>
                  <a:pt x="417593" y="596823"/>
                  <a:pt x="411384" y="590611"/>
                  <a:pt x="411384" y="582949"/>
                </a:cubicBezTo>
                <a:cubicBezTo>
                  <a:pt x="411384" y="575287"/>
                  <a:pt x="417593" y="569075"/>
                  <a:pt x="425253" y="569075"/>
                </a:cubicBezTo>
                <a:cubicBezTo>
                  <a:pt x="432913" y="569075"/>
                  <a:pt x="439122" y="575287"/>
                  <a:pt x="439122" y="582949"/>
                </a:cubicBezTo>
                <a:cubicBezTo>
                  <a:pt x="439122" y="590611"/>
                  <a:pt x="432913" y="596823"/>
                  <a:pt x="425253" y="596823"/>
                </a:cubicBezTo>
                <a:close/>
                <a:moveTo>
                  <a:pt x="495106" y="598073"/>
                </a:moveTo>
                <a:cubicBezTo>
                  <a:pt x="486756" y="598073"/>
                  <a:pt x="479987" y="591302"/>
                  <a:pt x="479987" y="582949"/>
                </a:cubicBezTo>
                <a:cubicBezTo>
                  <a:pt x="479987" y="574596"/>
                  <a:pt x="486756" y="567825"/>
                  <a:pt x="495106" y="567825"/>
                </a:cubicBezTo>
                <a:cubicBezTo>
                  <a:pt x="503456" y="567825"/>
                  <a:pt x="510225" y="574596"/>
                  <a:pt x="510225" y="582949"/>
                </a:cubicBezTo>
                <a:cubicBezTo>
                  <a:pt x="510225" y="591302"/>
                  <a:pt x="503456" y="598073"/>
                  <a:pt x="495106" y="598073"/>
                </a:cubicBezTo>
                <a:close/>
                <a:moveTo>
                  <a:pt x="564961" y="599322"/>
                </a:moveTo>
                <a:cubicBezTo>
                  <a:pt x="555918" y="599322"/>
                  <a:pt x="548588" y="591992"/>
                  <a:pt x="548588" y="582949"/>
                </a:cubicBezTo>
                <a:cubicBezTo>
                  <a:pt x="548588" y="573906"/>
                  <a:pt x="555918" y="566576"/>
                  <a:pt x="564961" y="566576"/>
                </a:cubicBezTo>
                <a:cubicBezTo>
                  <a:pt x="574004" y="566576"/>
                  <a:pt x="581334" y="573906"/>
                  <a:pt x="581334" y="582949"/>
                </a:cubicBezTo>
                <a:cubicBezTo>
                  <a:pt x="581334" y="591992"/>
                  <a:pt x="574004" y="599322"/>
                  <a:pt x="564961" y="599322"/>
                </a:cubicBezTo>
                <a:close/>
                <a:moveTo>
                  <a:pt x="634690" y="600690"/>
                </a:moveTo>
                <a:cubicBezTo>
                  <a:pt x="624889" y="600690"/>
                  <a:pt x="616944" y="592747"/>
                  <a:pt x="616944" y="582949"/>
                </a:cubicBezTo>
                <a:cubicBezTo>
                  <a:pt x="616944" y="573151"/>
                  <a:pt x="624889" y="565208"/>
                  <a:pt x="634690" y="565208"/>
                </a:cubicBezTo>
                <a:cubicBezTo>
                  <a:pt x="644491" y="565208"/>
                  <a:pt x="652436" y="573151"/>
                  <a:pt x="652436" y="582949"/>
                </a:cubicBezTo>
                <a:cubicBezTo>
                  <a:pt x="652436" y="592747"/>
                  <a:pt x="644491" y="600690"/>
                  <a:pt x="634690" y="600690"/>
                </a:cubicBezTo>
                <a:close/>
                <a:moveTo>
                  <a:pt x="704542" y="601822"/>
                </a:moveTo>
                <a:cubicBezTo>
                  <a:pt x="694121" y="601822"/>
                  <a:pt x="685674" y="593372"/>
                  <a:pt x="685674" y="582949"/>
                </a:cubicBezTo>
                <a:cubicBezTo>
                  <a:pt x="685674" y="572526"/>
                  <a:pt x="694121" y="564076"/>
                  <a:pt x="704542" y="564076"/>
                </a:cubicBezTo>
                <a:cubicBezTo>
                  <a:pt x="714963" y="564076"/>
                  <a:pt x="723410" y="572526"/>
                  <a:pt x="723410" y="582949"/>
                </a:cubicBezTo>
                <a:cubicBezTo>
                  <a:pt x="723410" y="593372"/>
                  <a:pt x="714963" y="601822"/>
                  <a:pt x="704542" y="601822"/>
                </a:cubicBezTo>
                <a:close/>
                <a:moveTo>
                  <a:pt x="774398" y="603071"/>
                </a:moveTo>
                <a:cubicBezTo>
                  <a:pt x="763285" y="603071"/>
                  <a:pt x="754276" y="594062"/>
                  <a:pt x="754276" y="582949"/>
                </a:cubicBezTo>
                <a:cubicBezTo>
                  <a:pt x="754276" y="571836"/>
                  <a:pt x="763285" y="562827"/>
                  <a:pt x="774398" y="562827"/>
                </a:cubicBezTo>
                <a:cubicBezTo>
                  <a:pt x="785511" y="562827"/>
                  <a:pt x="794520" y="571836"/>
                  <a:pt x="794520" y="582949"/>
                </a:cubicBezTo>
                <a:cubicBezTo>
                  <a:pt x="794520" y="594062"/>
                  <a:pt x="785511" y="603071"/>
                  <a:pt x="774398" y="603071"/>
                </a:cubicBezTo>
                <a:close/>
                <a:moveTo>
                  <a:pt x="844127" y="604440"/>
                </a:moveTo>
                <a:cubicBezTo>
                  <a:pt x="832256" y="604440"/>
                  <a:pt x="822632" y="594819"/>
                  <a:pt x="822632" y="582950"/>
                </a:cubicBezTo>
                <a:cubicBezTo>
                  <a:pt x="822632" y="571081"/>
                  <a:pt x="832256" y="561460"/>
                  <a:pt x="844127" y="561460"/>
                </a:cubicBezTo>
                <a:cubicBezTo>
                  <a:pt x="855998" y="561460"/>
                  <a:pt x="865622" y="571081"/>
                  <a:pt x="865622" y="582950"/>
                </a:cubicBezTo>
                <a:cubicBezTo>
                  <a:pt x="865622" y="594819"/>
                  <a:pt x="855998" y="604440"/>
                  <a:pt x="844127" y="604440"/>
                </a:cubicBezTo>
                <a:close/>
                <a:moveTo>
                  <a:pt x="913978" y="605689"/>
                </a:moveTo>
                <a:cubicBezTo>
                  <a:pt x="901416" y="605689"/>
                  <a:pt x="891233" y="595508"/>
                  <a:pt x="891233" y="582949"/>
                </a:cubicBezTo>
                <a:cubicBezTo>
                  <a:pt x="891233" y="570390"/>
                  <a:pt x="901416" y="560209"/>
                  <a:pt x="913978" y="560209"/>
                </a:cubicBezTo>
                <a:cubicBezTo>
                  <a:pt x="926540" y="560209"/>
                  <a:pt x="936723" y="570390"/>
                  <a:pt x="936723" y="582949"/>
                </a:cubicBezTo>
                <a:cubicBezTo>
                  <a:pt x="936723" y="595508"/>
                  <a:pt x="926540" y="605689"/>
                  <a:pt x="913978" y="605689"/>
                </a:cubicBezTo>
                <a:close/>
                <a:moveTo>
                  <a:pt x="983839" y="606820"/>
                </a:moveTo>
                <a:cubicBezTo>
                  <a:pt x="970658" y="606820"/>
                  <a:pt x="959973" y="596133"/>
                  <a:pt x="959973" y="582949"/>
                </a:cubicBezTo>
                <a:cubicBezTo>
                  <a:pt x="959973" y="569765"/>
                  <a:pt x="970658" y="559078"/>
                  <a:pt x="983839" y="559078"/>
                </a:cubicBezTo>
                <a:cubicBezTo>
                  <a:pt x="997020" y="559078"/>
                  <a:pt x="1007705" y="569765"/>
                  <a:pt x="1007705" y="582949"/>
                </a:cubicBezTo>
                <a:cubicBezTo>
                  <a:pt x="1007705" y="596133"/>
                  <a:pt x="997020" y="606820"/>
                  <a:pt x="983839" y="606820"/>
                </a:cubicBezTo>
                <a:close/>
                <a:moveTo>
                  <a:pt x="774398" y="683421"/>
                </a:moveTo>
                <a:cubicBezTo>
                  <a:pt x="763285" y="683421"/>
                  <a:pt x="754276" y="674412"/>
                  <a:pt x="754276" y="663299"/>
                </a:cubicBezTo>
                <a:cubicBezTo>
                  <a:pt x="754276" y="652186"/>
                  <a:pt x="763285" y="643177"/>
                  <a:pt x="774398" y="643177"/>
                </a:cubicBezTo>
                <a:cubicBezTo>
                  <a:pt x="785511" y="643177"/>
                  <a:pt x="794520" y="652186"/>
                  <a:pt x="794520" y="663299"/>
                </a:cubicBezTo>
                <a:cubicBezTo>
                  <a:pt x="794520" y="674412"/>
                  <a:pt x="785511" y="683421"/>
                  <a:pt x="774398" y="683421"/>
                </a:cubicBezTo>
                <a:close/>
                <a:moveTo>
                  <a:pt x="844127" y="684790"/>
                </a:moveTo>
                <a:cubicBezTo>
                  <a:pt x="832256" y="684790"/>
                  <a:pt x="822632" y="675169"/>
                  <a:pt x="822632" y="663300"/>
                </a:cubicBezTo>
                <a:cubicBezTo>
                  <a:pt x="822632" y="651431"/>
                  <a:pt x="832256" y="641810"/>
                  <a:pt x="844127" y="641810"/>
                </a:cubicBezTo>
                <a:cubicBezTo>
                  <a:pt x="855998" y="641810"/>
                  <a:pt x="865622" y="651431"/>
                  <a:pt x="865622" y="663300"/>
                </a:cubicBezTo>
                <a:cubicBezTo>
                  <a:pt x="865622" y="675169"/>
                  <a:pt x="855998" y="684790"/>
                  <a:pt x="844127" y="684790"/>
                </a:cubicBezTo>
                <a:close/>
                <a:moveTo>
                  <a:pt x="913978" y="686040"/>
                </a:moveTo>
                <a:cubicBezTo>
                  <a:pt x="901416" y="686040"/>
                  <a:pt x="891233" y="675859"/>
                  <a:pt x="891233" y="663300"/>
                </a:cubicBezTo>
                <a:cubicBezTo>
                  <a:pt x="891233" y="650741"/>
                  <a:pt x="901416" y="640560"/>
                  <a:pt x="913978" y="640560"/>
                </a:cubicBezTo>
                <a:cubicBezTo>
                  <a:pt x="926540" y="640560"/>
                  <a:pt x="936723" y="650741"/>
                  <a:pt x="936723" y="663300"/>
                </a:cubicBezTo>
                <a:cubicBezTo>
                  <a:pt x="936723" y="675859"/>
                  <a:pt x="926540" y="686040"/>
                  <a:pt x="913978" y="686040"/>
                </a:cubicBezTo>
                <a:close/>
                <a:moveTo>
                  <a:pt x="774398" y="763900"/>
                </a:moveTo>
                <a:cubicBezTo>
                  <a:pt x="763285" y="763900"/>
                  <a:pt x="754276" y="754891"/>
                  <a:pt x="754276" y="743778"/>
                </a:cubicBezTo>
                <a:cubicBezTo>
                  <a:pt x="754276" y="732665"/>
                  <a:pt x="763285" y="723656"/>
                  <a:pt x="774398" y="723656"/>
                </a:cubicBezTo>
                <a:cubicBezTo>
                  <a:pt x="785511" y="723656"/>
                  <a:pt x="794520" y="732665"/>
                  <a:pt x="794520" y="743778"/>
                </a:cubicBezTo>
                <a:cubicBezTo>
                  <a:pt x="794520" y="754891"/>
                  <a:pt x="785511" y="763900"/>
                  <a:pt x="774398" y="763900"/>
                </a:cubicBezTo>
                <a:close/>
                <a:moveTo>
                  <a:pt x="844127" y="765268"/>
                </a:moveTo>
                <a:cubicBezTo>
                  <a:pt x="832256" y="765268"/>
                  <a:pt x="822632" y="755644"/>
                  <a:pt x="822632" y="743773"/>
                </a:cubicBezTo>
                <a:cubicBezTo>
                  <a:pt x="822632" y="731902"/>
                  <a:pt x="832256" y="722278"/>
                  <a:pt x="844127" y="722278"/>
                </a:cubicBezTo>
                <a:cubicBezTo>
                  <a:pt x="855998" y="722278"/>
                  <a:pt x="865622" y="731902"/>
                  <a:pt x="865622" y="743773"/>
                </a:cubicBezTo>
                <a:cubicBezTo>
                  <a:pt x="865622" y="755644"/>
                  <a:pt x="855998" y="765268"/>
                  <a:pt x="844127" y="765268"/>
                </a:cubicBezTo>
                <a:close/>
                <a:moveTo>
                  <a:pt x="774398" y="844368"/>
                </a:moveTo>
                <a:cubicBezTo>
                  <a:pt x="763285" y="844368"/>
                  <a:pt x="754276" y="835361"/>
                  <a:pt x="754276" y="824251"/>
                </a:cubicBezTo>
                <a:cubicBezTo>
                  <a:pt x="754276" y="813141"/>
                  <a:pt x="763285" y="804134"/>
                  <a:pt x="774398" y="804134"/>
                </a:cubicBezTo>
                <a:cubicBezTo>
                  <a:pt x="785511" y="804134"/>
                  <a:pt x="794520" y="813141"/>
                  <a:pt x="794520" y="824251"/>
                </a:cubicBezTo>
                <a:cubicBezTo>
                  <a:pt x="794520" y="835361"/>
                  <a:pt x="785511" y="844368"/>
                  <a:pt x="774398" y="8443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4848501" flipH="1">
            <a:off x="219113" y="4060069"/>
            <a:ext cx="2602017" cy="252990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516666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830049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598544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89028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2478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支持音乐播放、暂停、循环播放和音量调节，提升测验氛围，音乐播放功能丰富。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2753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音乐播放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070676" y="1430853"/>
            <a:ext cx="224704" cy="343305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4384060" y="2147187"/>
            <a:ext cx="348716" cy="228246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4152555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444429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7879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导入背景图片，设置个性化背景，增强视觉体验，用户可根据喜好设置背景。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56763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自定义背景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624688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1">
            <a:off x="7938071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7706566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7998306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32804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提供深色和浅色主题，用户可根据喜好切换，保护视力，主题切换流畅自然。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10775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深浅色模式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1048501" flipH="1">
            <a:off x="10948861" y="4732264"/>
            <a:ext cx="1042331" cy="101344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背景音乐与自定义背景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H="1">
            <a:off x="264148" y="315065"/>
            <a:ext cx="485458" cy="356468"/>
          </a:xfrm>
          <a:custGeom>
            <a:avLst/>
            <a:gdLst>
              <a:gd name="connsiteX0" fmla="*/ 774398 w 1149908"/>
              <a:gd name="connsiteY0" fmla="*/ 40234 h 844368"/>
              <a:gd name="connsiteX1" fmla="*/ 754276 w 1149908"/>
              <a:gd name="connsiteY1" fmla="*/ 20117 h 844368"/>
              <a:gd name="connsiteX2" fmla="*/ 774398 w 1149908"/>
              <a:gd name="connsiteY2" fmla="*/ 0 h 844368"/>
              <a:gd name="connsiteX3" fmla="*/ 794520 w 1149908"/>
              <a:gd name="connsiteY3" fmla="*/ 20117 h 844368"/>
              <a:gd name="connsiteX4" fmla="*/ 774398 w 1149908"/>
              <a:gd name="connsiteY4" fmla="*/ 40234 h 844368"/>
              <a:gd name="connsiteX5" fmla="*/ 774398 w 1149908"/>
              <a:gd name="connsiteY5" fmla="*/ 120585 h 844368"/>
              <a:gd name="connsiteX6" fmla="*/ 754276 w 1149908"/>
              <a:gd name="connsiteY6" fmla="*/ 100468 h 844368"/>
              <a:gd name="connsiteX7" fmla="*/ 774398 w 1149908"/>
              <a:gd name="connsiteY7" fmla="*/ 80351 h 844368"/>
              <a:gd name="connsiteX8" fmla="*/ 794520 w 1149908"/>
              <a:gd name="connsiteY8" fmla="*/ 100468 h 844368"/>
              <a:gd name="connsiteX9" fmla="*/ 774398 w 1149908"/>
              <a:gd name="connsiteY9" fmla="*/ 120585 h 844368"/>
              <a:gd name="connsiteX10" fmla="*/ 844127 w 1149908"/>
              <a:gd name="connsiteY10" fmla="*/ 121963 h 844368"/>
              <a:gd name="connsiteX11" fmla="*/ 822632 w 1149908"/>
              <a:gd name="connsiteY11" fmla="*/ 100468 h 844368"/>
              <a:gd name="connsiteX12" fmla="*/ 844127 w 1149908"/>
              <a:gd name="connsiteY12" fmla="*/ 78973 h 844368"/>
              <a:gd name="connsiteX13" fmla="*/ 865622 w 1149908"/>
              <a:gd name="connsiteY13" fmla="*/ 100468 h 844368"/>
              <a:gd name="connsiteX14" fmla="*/ 844127 w 1149908"/>
              <a:gd name="connsiteY14" fmla="*/ 121963 h 844368"/>
              <a:gd name="connsiteX15" fmla="*/ 774398 w 1149908"/>
              <a:gd name="connsiteY15" fmla="*/ 200935 h 844368"/>
              <a:gd name="connsiteX16" fmla="*/ 754276 w 1149908"/>
              <a:gd name="connsiteY16" fmla="*/ 180818 h 844368"/>
              <a:gd name="connsiteX17" fmla="*/ 774398 w 1149908"/>
              <a:gd name="connsiteY17" fmla="*/ 160701 h 844368"/>
              <a:gd name="connsiteX18" fmla="*/ 794520 w 1149908"/>
              <a:gd name="connsiteY18" fmla="*/ 180818 h 844368"/>
              <a:gd name="connsiteX19" fmla="*/ 774398 w 1149908"/>
              <a:gd name="connsiteY19" fmla="*/ 200935 h 844368"/>
              <a:gd name="connsiteX20" fmla="*/ 844127 w 1149908"/>
              <a:gd name="connsiteY20" fmla="*/ 202314 h 844368"/>
              <a:gd name="connsiteX21" fmla="*/ 822632 w 1149908"/>
              <a:gd name="connsiteY21" fmla="*/ 180819 h 844368"/>
              <a:gd name="connsiteX22" fmla="*/ 844127 w 1149908"/>
              <a:gd name="connsiteY22" fmla="*/ 159324 h 844368"/>
              <a:gd name="connsiteX23" fmla="*/ 865622 w 1149908"/>
              <a:gd name="connsiteY23" fmla="*/ 180819 h 844368"/>
              <a:gd name="connsiteX24" fmla="*/ 844127 w 1149908"/>
              <a:gd name="connsiteY24" fmla="*/ 202314 h 844368"/>
              <a:gd name="connsiteX25" fmla="*/ 913978 w 1149908"/>
              <a:gd name="connsiteY25" fmla="*/ 203563 h 844368"/>
              <a:gd name="connsiteX26" fmla="*/ 891233 w 1149908"/>
              <a:gd name="connsiteY26" fmla="*/ 180818 h 844368"/>
              <a:gd name="connsiteX27" fmla="*/ 913978 w 1149908"/>
              <a:gd name="connsiteY27" fmla="*/ 158073 h 844368"/>
              <a:gd name="connsiteX28" fmla="*/ 936723 w 1149908"/>
              <a:gd name="connsiteY28" fmla="*/ 180818 h 844368"/>
              <a:gd name="connsiteX29" fmla="*/ 913978 w 1149908"/>
              <a:gd name="connsiteY29" fmla="*/ 203563 h 844368"/>
              <a:gd name="connsiteX30" fmla="*/ 6376 w 1149908"/>
              <a:gd name="connsiteY30" fmla="*/ 267667 h 844368"/>
              <a:gd name="connsiteX31" fmla="*/ 0 w 1149908"/>
              <a:gd name="connsiteY31" fmla="*/ 261291 h 844368"/>
              <a:gd name="connsiteX32" fmla="*/ 6376 w 1149908"/>
              <a:gd name="connsiteY32" fmla="*/ 254915 h 844368"/>
              <a:gd name="connsiteX33" fmla="*/ 12752 w 1149908"/>
              <a:gd name="connsiteY33" fmla="*/ 261291 h 844368"/>
              <a:gd name="connsiteX34" fmla="*/ 6376 w 1149908"/>
              <a:gd name="connsiteY34" fmla="*/ 267667 h 844368"/>
              <a:gd name="connsiteX35" fmla="*/ 76228 w 1149908"/>
              <a:gd name="connsiteY35" fmla="*/ 268918 h 844368"/>
              <a:gd name="connsiteX36" fmla="*/ 68602 w 1149908"/>
              <a:gd name="connsiteY36" fmla="*/ 261292 h 844368"/>
              <a:gd name="connsiteX37" fmla="*/ 76228 w 1149908"/>
              <a:gd name="connsiteY37" fmla="*/ 253666 h 844368"/>
              <a:gd name="connsiteX38" fmla="*/ 83854 w 1149908"/>
              <a:gd name="connsiteY38" fmla="*/ 261292 h 844368"/>
              <a:gd name="connsiteX39" fmla="*/ 76228 w 1149908"/>
              <a:gd name="connsiteY39" fmla="*/ 268918 h 844368"/>
              <a:gd name="connsiteX40" fmla="*/ 145956 w 1149908"/>
              <a:gd name="connsiteY40" fmla="*/ 270168 h 844368"/>
              <a:gd name="connsiteX41" fmla="*/ 137085 w 1149908"/>
              <a:gd name="connsiteY41" fmla="*/ 261297 h 844368"/>
              <a:gd name="connsiteX42" fmla="*/ 145956 w 1149908"/>
              <a:gd name="connsiteY42" fmla="*/ 252426 h 844368"/>
              <a:gd name="connsiteX43" fmla="*/ 154827 w 1149908"/>
              <a:gd name="connsiteY43" fmla="*/ 261297 h 844368"/>
              <a:gd name="connsiteX44" fmla="*/ 145956 w 1149908"/>
              <a:gd name="connsiteY44" fmla="*/ 270168 h 844368"/>
              <a:gd name="connsiteX45" fmla="*/ 215812 w 1149908"/>
              <a:gd name="connsiteY45" fmla="*/ 271416 h 844368"/>
              <a:gd name="connsiteX46" fmla="*/ 205687 w 1149908"/>
              <a:gd name="connsiteY46" fmla="*/ 261296 h 844368"/>
              <a:gd name="connsiteX47" fmla="*/ 215812 w 1149908"/>
              <a:gd name="connsiteY47" fmla="*/ 251176 h 844368"/>
              <a:gd name="connsiteX48" fmla="*/ 225937 w 1149908"/>
              <a:gd name="connsiteY48" fmla="*/ 261296 h 844368"/>
              <a:gd name="connsiteX49" fmla="*/ 215812 w 1149908"/>
              <a:gd name="connsiteY49" fmla="*/ 271416 h 844368"/>
              <a:gd name="connsiteX50" fmla="*/ 285669 w 1149908"/>
              <a:gd name="connsiteY50" fmla="*/ 272667 h 844368"/>
              <a:gd name="connsiteX51" fmla="*/ 274299 w 1149908"/>
              <a:gd name="connsiteY51" fmla="*/ 261297 h 844368"/>
              <a:gd name="connsiteX52" fmla="*/ 285669 w 1149908"/>
              <a:gd name="connsiteY52" fmla="*/ 249927 h 844368"/>
              <a:gd name="connsiteX53" fmla="*/ 297039 w 1149908"/>
              <a:gd name="connsiteY53" fmla="*/ 261297 h 844368"/>
              <a:gd name="connsiteX54" fmla="*/ 285669 w 1149908"/>
              <a:gd name="connsiteY54" fmla="*/ 272667 h 844368"/>
              <a:gd name="connsiteX55" fmla="*/ 355397 w 1149908"/>
              <a:gd name="connsiteY55" fmla="*/ 274043 h 844368"/>
              <a:gd name="connsiteX56" fmla="*/ 342654 w 1149908"/>
              <a:gd name="connsiteY56" fmla="*/ 261296 h 844368"/>
              <a:gd name="connsiteX57" fmla="*/ 355397 w 1149908"/>
              <a:gd name="connsiteY57" fmla="*/ 248549 h 844368"/>
              <a:gd name="connsiteX58" fmla="*/ 368140 w 1149908"/>
              <a:gd name="connsiteY58" fmla="*/ 261296 h 844368"/>
              <a:gd name="connsiteX59" fmla="*/ 355397 w 1149908"/>
              <a:gd name="connsiteY59" fmla="*/ 274043 h 844368"/>
              <a:gd name="connsiteX60" fmla="*/ 425253 w 1149908"/>
              <a:gd name="connsiteY60" fmla="*/ 275165 h 844368"/>
              <a:gd name="connsiteX61" fmla="*/ 411384 w 1149908"/>
              <a:gd name="connsiteY61" fmla="*/ 261291 h 844368"/>
              <a:gd name="connsiteX62" fmla="*/ 425253 w 1149908"/>
              <a:gd name="connsiteY62" fmla="*/ 247417 h 844368"/>
              <a:gd name="connsiteX63" fmla="*/ 439122 w 1149908"/>
              <a:gd name="connsiteY63" fmla="*/ 261291 h 844368"/>
              <a:gd name="connsiteX64" fmla="*/ 425253 w 1149908"/>
              <a:gd name="connsiteY64" fmla="*/ 275165 h 844368"/>
              <a:gd name="connsiteX65" fmla="*/ 495106 w 1149908"/>
              <a:gd name="connsiteY65" fmla="*/ 276416 h 844368"/>
              <a:gd name="connsiteX66" fmla="*/ 479987 w 1149908"/>
              <a:gd name="connsiteY66" fmla="*/ 261292 h 844368"/>
              <a:gd name="connsiteX67" fmla="*/ 495106 w 1149908"/>
              <a:gd name="connsiteY67" fmla="*/ 246168 h 844368"/>
              <a:gd name="connsiteX68" fmla="*/ 510225 w 1149908"/>
              <a:gd name="connsiteY68" fmla="*/ 261292 h 844368"/>
              <a:gd name="connsiteX69" fmla="*/ 495106 w 1149908"/>
              <a:gd name="connsiteY69" fmla="*/ 276416 h 844368"/>
              <a:gd name="connsiteX70" fmla="*/ 564961 w 1149908"/>
              <a:gd name="connsiteY70" fmla="*/ 277664 h 844368"/>
              <a:gd name="connsiteX71" fmla="*/ 548588 w 1149908"/>
              <a:gd name="connsiteY71" fmla="*/ 261291 h 844368"/>
              <a:gd name="connsiteX72" fmla="*/ 564961 w 1149908"/>
              <a:gd name="connsiteY72" fmla="*/ 244918 h 844368"/>
              <a:gd name="connsiteX73" fmla="*/ 581334 w 1149908"/>
              <a:gd name="connsiteY73" fmla="*/ 261291 h 844368"/>
              <a:gd name="connsiteX74" fmla="*/ 564961 w 1149908"/>
              <a:gd name="connsiteY74" fmla="*/ 277664 h 844368"/>
              <a:gd name="connsiteX75" fmla="*/ 634690 w 1149908"/>
              <a:gd name="connsiteY75" fmla="*/ 279042 h 844368"/>
              <a:gd name="connsiteX76" fmla="*/ 616944 w 1149908"/>
              <a:gd name="connsiteY76" fmla="*/ 261296 h 844368"/>
              <a:gd name="connsiteX77" fmla="*/ 634690 w 1149908"/>
              <a:gd name="connsiteY77" fmla="*/ 243550 h 844368"/>
              <a:gd name="connsiteX78" fmla="*/ 652436 w 1149908"/>
              <a:gd name="connsiteY78" fmla="*/ 261296 h 844368"/>
              <a:gd name="connsiteX79" fmla="*/ 634690 w 1149908"/>
              <a:gd name="connsiteY79" fmla="*/ 279042 h 844368"/>
              <a:gd name="connsiteX80" fmla="*/ 704542 w 1149908"/>
              <a:gd name="connsiteY80" fmla="*/ 280165 h 844368"/>
              <a:gd name="connsiteX81" fmla="*/ 685674 w 1149908"/>
              <a:gd name="connsiteY81" fmla="*/ 261297 h 844368"/>
              <a:gd name="connsiteX82" fmla="*/ 704542 w 1149908"/>
              <a:gd name="connsiteY82" fmla="*/ 242429 h 844368"/>
              <a:gd name="connsiteX83" fmla="*/ 723410 w 1149908"/>
              <a:gd name="connsiteY83" fmla="*/ 261297 h 844368"/>
              <a:gd name="connsiteX84" fmla="*/ 704542 w 1149908"/>
              <a:gd name="connsiteY84" fmla="*/ 280165 h 844368"/>
              <a:gd name="connsiteX85" fmla="*/ 774398 w 1149908"/>
              <a:gd name="connsiteY85" fmla="*/ 281413 h 844368"/>
              <a:gd name="connsiteX86" fmla="*/ 754276 w 1149908"/>
              <a:gd name="connsiteY86" fmla="*/ 261296 h 844368"/>
              <a:gd name="connsiteX87" fmla="*/ 774398 w 1149908"/>
              <a:gd name="connsiteY87" fmla="*/ 241179 h 844368"/>
              <a:gd name="connsiteX88" fmla="*/ 794520 w 1149908"/>
              <a:gd name="connsiteY88" fmla="*/ 261296 h 844368"/>
              <a:gd name="connsiteX89" fmla="*/ 774398 w 1149908"/>
              <a:gd name="connsiteY89" fmla="*/ 281413 h 844368"/>
              <a:gd name="connsiteX90" fmla="*/ 844127 w 1149908"/>
              <a:gd name="connsiteY90" fmla="*/ 282792 h 844368"/>
              <a:gd name="connsiteX91" fmla="*/ 822632 w 1149908"/>
              <a:gd name="connsiteY91" fmla="*/ 261297 h 844368"/>
              <a:gd name="connsiteX92" fmla="*/ 844127 w 1149908"/>
              <a:gd name="connsiteY92" fmla="*/ 239802 h 844368"/>
              <a:gd name="connsiteX93" fmla="*/ 865622 w 1149908"/>
              <a:gd name="connsiteY93" fmla="*/ 261297 h 844368"/>
              <a:gd name="connsiteX94" fmla="*/ 844127 w 1149908"/>
              <a:gd name="connsiteY94" fmla="*/ 282792 h 844368"/>
              <a:gd name="connsiteX95" fmla="*/ 913978 w 1149908"/>
              <a:gd name="connsiteY95" fmla="*/ 284042 h 844368"/>
              <a:gd name="connsiteX96" fmla="*/ 891233 w 1149908"/>
              <a:gd name="connsiteY96" fmla="*/ 261297 h 844368"/>
              <a:gd name="connsiteX97" fmla="*/ 913978 w 1149908"/>
              <a:gd name="connsiteY97" fmla="*/ 238552 h 844368"/>
              <a:gd name="connsiteX98" fmla="*/ 936723 w 1149908"/>
              <a:gd name="connsiteY98" fmla="*/ 261297 h 844368"/>
              <a:gd name="connsiteX99" fmla="*/ 913978 w 1149908"/>
              <a:gd name="connsiteY99" fmla="*/ 284042 h 844368"/>
              <a:gd name="connsiteX100" fmla="*/ 983839 w 1149908"/>
              <a:gd name="connsiteY100" fmla="*/ 285162 h 844368"/>
              <a:gd name="connsiteX101" fmla="*/ 959973 w 1149908"/>
              <a:gd name="connsiteY101" fmla="*/ 261291 h 844368"/>
              <a:gd name="connsiteX102" fmla="*/ 983839 w 1149908"/>
              <a:gd name="connsiteY102" fmla="*/ 237420 h 844368"/>
              <a:gd name="connsiteX103" fmla="*/ 1007705 w 1149908"/>
              <a:gd name="connsiteY103" fmla="*/ 261291 h 844368"/>
              <a:gd name="connsiteX104" fmla="*/ 983839 w 1149908"/>
              <a:gd name="connsiteY104" fmla="*/ 285162 h 844368"/>
              <a:gd name="connsiteX105" fmla="*/ 6376 w 1149908"/>
              <a:gd name="connsiteY105" fmla="*/ 348018 h 844368"/>
              <a:gd name="connsiteX106" fmla="*/ 0 w 1149908"/>
              <a:gd name="connsiteY106" fmla="*/ 341647 h 844368"/>
              <a:gd name="connsiteX107" fmla="*/ 6376 w 1149908"/>
              <a:gd name="connsiteY107" fmla="*/ 335276 h 844368"/>
              <a:gd name="connsiteX108" fmla="*/ 12752 w 1149908"/>
              <a:gd name="connsiteY108" fmla="*/ 341647 h 844368"/>
              <a:gd name="connsiteX109" fmla="*/ 6376 w 1149908"/>
              <a:gd name="connsiteY109" fmla="*/ 348018 h 844368"/>
              <a:gd name="connsiteX110" fmla="*/ 76228 w 1149908"/>
              <a:gd name="connsiteY110" fmla="*/ 349267 h 844368"/>
              <a:gd name="connsiteX111" fmla="*/ 68602 w 1149908"/>
              <a:gd name="connsiteY111" fmla="*/ 341646 h 844368"/>
              <a:gd name="connsiteX112" fmla="*/ 76228 w 1149908"/>
              <a:gd name="connsiteY112" fmla="*/ 334025 h 844368"/>
              <a:gd name="connsiteX113" fmla="*/ 83854 w 1149908"/>
              <a:gd name="connsiteY113" fmla="*/ 341646 h 844368"/>
              <a:gd name="connsiteX114" fmla="*/ 76228 w 1149908"/>
              <a:gd name="connsiteY114" fmla="*/ 349267 h 844368"/>
              <a:gd name="connsiteX115" fmla="*/ 145956 w 1149908"/>
              <a:gd name="connsiteY115" fmla="*/ 350518 h 844368"/>
              <a:gd name="connsiteX116" fmla="*/ 137085 w 1149908"/>
              <a:gd name="connsiteY116" fmla="*/ 341647 h 844368"/>
              <a:gd name="connsiteX117" fmla="*/ 145956 w 1149908"/>
              <a:gd name="connsiteY117" fmla="*/ 332776 h 844368"/>
              <a:gd name="connsiteX118" fmla="*/ 154827 w 1149908"/>
              <a:gd name="connsiteY118" fmla="*/ 341647 h 844368"/>
              <a:gd name="connsiteX119" fmla="*/ 145956 w 1149908"/>
              <a:gd name="connsiteY119" fmla="*/ 350518 h 844368"/>
              <a:gd name="connsiteX120" fmla="*/ 215812 w 1149908"/>
              <a:gd name="connsiteY120" fmla="*/ 351767 h 844368"/>
              <a:gd name="connsiteX121" fmla="*/ 205687 w 1149908"/>
              <a:gd name="connsiteY121" fmla="*/ 341647 h 844368"/>
              <a:gd name="connsiteX122" fmla="*/ 215812 w 1149908"/>
              <a:gd name="connsiteY122" fmla="*/ 331527 h 844368"/>
              <a:gd name="connsiteX123" fmla="*/ 225937 w 1149908"/>
              <a:gd name="connsiteY123" fmla="*/ 341647 h 844368"/>
              <a:gd name="connsiteX124" fmla="*/ 215812 w 1149908"/>
              <a:gd name="connsiteY124" fmla="*/ 351767 h 844368"/>
              <a:gd name="connsiteX125" fmla="*/ 285669 w 1149908"/>
              <a:gd name="connsiteY125" fmla="*/ 353017 h 844368"/>
              <a:gd name="connsiteX126" fmla="*/ 274299 w 1149908"/>
              <a:gd name="connsiteY126" fmla="*/ 341647 h 844368"/>
              <a:gd name="connsiteX127" fmla="*/ 285669 w 1149908"/>
              <a:gd name="connsiteY127" fmla="*/ 330277 h 844368"/>
              <a:gd name="connsiteX128" fmla="*/ 297039 w 1149908"/>
              <a:gd name="connsiteY128" fmla="*/ 341647 h 844368"/>
              <a:gd name="connsiteX129" fmla="*/ 285669 w 1149908"/>
              <a:gd name="connsiteY129" fmla="*/ 353017 h 844368"/>
              <a:gd name="connsiteX130" fmla="*/ 355397 w 1149908"/>
              <a:gd name="connsiteY130" fmla="*/ 354394 h 844368"/>
              <a:gd name="connsiteX131" fmla="*/ 342654 w 1149908"/>
              <a:gd name="connsiteY131" fmla="*/ 341647 h 844368"/>
              <a:gd name="connsiteX132" fmla="*/ 355397 w 1149908"/>
              <a:gd name="connsiteY132" fmla="*/ 328900 h 844368"/>
              <a:gd name="connsiteX133" fmla="*/ 368140 w 1149908"/>
              <a:gd name="connsiteY133" fmla="*/ 341647 h 844368"/>
              <a:gd name="connsiteX134" fmla="*/ 355397 w 1149908"/>
              <a:gd name="connsiteY134" fmla="*/ 354394 h 844368"/>
              <a:gd name="connsiteX135" fmla="*/ 425253 w 1149908"/>
              <a:gd name="connsiteY135" fmla="*/ 355516 h 844368"/>
              <a:gd name="connsiteX136" fmla="*/ 411384 w 1149908"/>
              <a:gd name="connsiteY136" fmla="*/ 341647 h 844368"/>
              <a:gd name="connsiteX137" fmla="*/ 425253 w 1149908"/>
              <a:gd name="connsiteY137" fmla="*/ 327778 h 844368"/>
              <a:gd name="connsiteX138" fmla="*/ 439122 w 1149908"/>
              <a:gd name="connsiteY138" fmla="*/ 341647 h 844368"/>
              <a:gd name="connsiteX139" fmla="*/ 425253 w 1149908"/>
              <a:gd name="connsiteY139" fmla="*/ 355516 h 844368"/>
              <a:gd name="connsiteX140" fmla="*/ 495106 w 1149908"/>
              <a:gd name="connsiteY140" fmla="*/ 356766 h 844368"/>
              <a:gd name="connsiteX141" fmla="*/ 479987 w 1149908"/>
              <a:gd name="connsiteY141" fmla="*/ 341647 h 844368"/>
              <a:gd name="connsiteX142" fmla="*/ 495106 w 1149908"/>
              <a:gd name="connsiteY142" fmla="*/ 326528 h 844368"/>
              <a:gd name="connsiteX143" fmla="*/ 510225 w 1149908"/>
              <a:gd name="connsiteY143" fmla="*/ 341647 h 844368"/>
              <a:gd name="connsiteX144" fmla="*/ 495106 w 1149908"/>
              <a:gd name="connsiteY144" fmla="*/ 356766 h 844368"/>
              <a:gd name="connsiteX145" fmla="*/ 564961 w 1149908"/>
              <a:gd name="connsiteY145" fmla="*/ 358015 h 844368"/>
              <a:gd name="connsiteX146" fmla="*/ 548588 w 1149908"/>
              <a:gd name="connsiteY146" fmla="*/ 341647 h 844368"/>
              <a:gd name="connsiteX147" fmla="*/ 564961 w 1149908"/>
              <a:gd name="connsiteY147" fmla="*/ 325279 h 844368"/>
              <a:gd name="connsiteX148" fmla="*/ 581334 w 1149908"/>
              <a:gd name="connsiteY148" fmla="*/ 341647 h 844368"/>
              <a:gd name="connsiteX149" fmla="*/ 564961 w 1149908"/>
              <a:gd name="connsiteY149" fmla="*/ 358015 h 844368"/>
              <a:gd name="connsiteX150" fmla="*/ 634690 w 1149908"/>
              <a:gd name="connsiteY150" fmla="*/ 359392 h 844368"/>
              <a:gd name="connsiteX151" fmla="*/ 616944 w 1149908"/>
              <a:gd name="connsiteY151" fmla="*/ 341646 h 844368"/>
              <a:gd name="connsiteX152" fmla="*/ 634690 w 1149908"/>
              <a:gd name="connsiteY152" fmla="*/ 323900 h 844368"/>
              <a:gd name="connsiteX153" fmla="*/ 652436 w 1149908"/>
              <a:gd name="connsiteY153" fmla="*/ 341646 h 844368"/>
              <a:gd name="connsiteX154" fmla="*/ 634690 w 1149908"/>
              <a:gd name="connsiteY154" fmla="*/ 359392 h 844368"/>
              <a:gd name="connsiteX155" fmla="*/ 704542 w 1149908"/>
              <a:gd name="connsiteY155" fmla="*/ 360515 h 844368"/>
              <a:gd name="connsiteX156" fmla="*/ 685674 w 1149908"/>
              <a:gd name="connsiteY156" fmla="*/ 341647 h 844368"/>
              <a:gd name="connsiteX157" fmla="*/ 704542 w 1149908"/>
              <a:gd name="connsiteY157" fmla="*/ 322779 h 844368"/>
              <a:gd name="connsiteX158" fmla="*/ 723410 w 1149908"/>
              <a:gd name="connsiteY158" fmla="*/ 341647 h 844368"/>
              <a:gd name="connsiteX159" fmla="*/ 704542 w 1149908"/>
              <a:gd name="connsiteY159" fmla="*/ 360515 h 844368"/>
              <a:gd name="connsiteX160" fmla="*/ 774398 w 1149908"/>
              <a:gd name="connsiteY160" fmla="*/ 361764 h 844368"/>
              <a:gd name="connsiteX161" fmla="*/ 754276 w 1149908"/>
              <a:gd name="connsiteY161" fmla="*/ 341647 h 844368"/>
              <a:gd name="connsiteX162" fmla="*/ 774398 w 1149908"/>
              <a:gd name="connsiteY162" fmla="*/ 321530 h 844368"/>
              <a:gd name="connsiteX163" fmla="*/ 794520 w 1149908"/>
              <a:gd name="connsiteY163" fmla="*/ 341647 h 844368"/>
              <a:gd name="connsiteX164" fmla="*/ 774398 w 1149908"/>
              <a:gd name="connsiteY164" fmla="*/ 361764 h 844368"/>
              <a:gd name="connsiteX165" fmla="*/ 844127 w 1149908"/>
              <a:gd name="connsiteY165" fmla="*/ 363142 h 844368"/>
              <a:gd name="connsiteX166" fmla="*/ 822632 w 1149908"/>
              <a:gd name="connsiteY166" fmla="*/ 341647 h 844368"/>
              <a:gd name="connsiteX167" fmla="*/ 844127 w 1149908"/>
              <a:gd name="connsiteY167" fmla="*/ 320152 h 844368"/>
              <a:gd name="connsiteX168" fmla="*/ 865622 w 1149908"/>
              <a:gd name="connsiteY168" fmla="*/ 341647 h 844368"/>
              <a:gd name="connsiteX169" fmla="*/ 844127 w 1149908"/>
              <a:gd name="connsiteY169" fmla="*/ 363142 h 844368"/>
              <a:gd name="connsiteX170" fmla="*/ 913978 w 1149908"/>
              <a:gd name="connsiteY170" fmla="*/ 364392 h 844368"/>
              <a:gd name="connsiteX171" fmla="*/ 891233 w 1149908"/>
              <a:gd name="connsiteY171" fmla="*/ 341647 h 844368"/>
              <a:gd name="connsiteX172" fmla="*/ 913978 w 1149908"/>
              <a:gd name="connsiteY172" fmla="*/ 318902 h 844368"/>
              <a:gd name="connsiteX173" fmla="*/ 936723 w 1149908"/>
              <a:gd name="connsiteY173" fmla="*/ 341647 h 844368"/>
              <a:gd name="connsiteX174" fmla="*/ 913978 w 1149908"/>
              <a:gd name="connsiteY174" fmla="*/ 364392 h 844368"/>
              <a:gd name="connsiteX175" fmla="*/ 983839 w 1149908"/>
              <a:gd name="connsiteY175" fmla="*/ 365513 h 844368"/>
              <a:gd name="connsiteX176" fmla="*/ 959973 w 1149908"/>
              <a:gd name="connsiteY176" fmla="*/ 341647 h 844368"/>
              <a:gd name="connsiteX177" fmla="*/ 983839 w 1149908"/>
              <a:gd name="connsiteY177" fmla="*/ 317781 h 844368"/>
              <a:gd name="connsiteX178" fmla="*/ 1007705 w 1149908"/>
              <a:gd name="connsiteY178" fmla="*/ 341647 h 844368"/>
              <a:gd name="connsiteX179" fmla="*/ 983839 w 1149908"/>
              <a:gd name="connsiteY179" fmla="*/ 365513 h 844368"/>
              <a:gd name="connsiteX180" fmla="*/ 1053691 w 1149908"/>
              <a:gd name="connsiteY180" fmla="*/ 366763 h 844368"/>
              <a:gd name="connsiteX181" fmla="*/ 1028575 w 1149908"/>
              <a:gd name="connsiteY181" fmla="*/ 341647 h 844368"/>
              <a:gd name="connsiteX182" fmla="*/ 1053691 w 1149908"/>
              <a:gd name="connsiteY182" fmla="*/ 316531 h 844368"/>
              <a:gd name="connsiteX183" fmla="*/ 1078807 w 1149908"/>
              <a:gd name="connsiteY183" fmla="*/ 341647 h 844368"/>
              <a:gd name="connsiteX184" fmla="*/ 1053691 w 1149908"/>
              <a:gd name="connsiteY184" fmla="*/ 366763 h 844368"/>
              <a:gd name="connsiteX185" fmla="*/ 6376 w 1149908"/>
              <a:gd name="connsiteY185" fmla="*/ 428496 h 844368"/>
              <a:gd name="connsiteX186" fmla="*/ 0 w 1149908"/>
              <a:gd name="connsiteY186" fmla="*/ 422120 h 844368"/>
              <a:gd name="connsiteX187" fmla="*/ 6376 w 1149908"/>
              <a:gd name="connsiteY187" fmla="*/ 415744 h 844368"/>
              <a:gd name="connsiteX188" fmla="*/ 12752 w 1149908"/>
              <a:gd name="connsiteY188" fmla="*/ 422120 h 844368"/>
              <a:gd name="connsiteX189" fmla="*/ 6376 w 1149908"/>
              <a:gd name="connsiteY189" fmla="*/ 428496 h 844368"/>
              <a:gd name="connsiteX190" fmla="*/ 76228 w 1149908"/>
              <a:gd name="connsiteY190" fmla="*/ 429747 h 844368"/>
              <a:gd name="connsiteX191" fmla="*/ 68602 w 1149908"/>
              <a:gd name="connsiteY191" fmla="*/ 422121 h 844368"/>
              <a:gd name="connsiteX192" fmla="*/ 76228 w 1149908"/>
              <a:gd name="connsiteY192" fmla="*/ 414495 h 844368"/>
              <a:gd name="connsiteX193" fmla="*/ 83854 w 1149908"/>
              <a:gd name="connsiteY193" fmla="*/ 422121 h 844368"/>
              <a:gd name="connsiteX194" fmla="*/ 76228 w 1149908"/>
              <a:gd name="connsiteY194" fmla="*/ 429747 h 844368"/>
              <a:gd name="connsiteX195" fmla="*/ 145956 w 1149908"/>
              <a:gd name="connsiteY195" fmla="*/ 430996 h 844368"/>
              <a:gd name="connsiteX196" fmla="*/ 137085 w 1149908"/>
              <a:gd name="connsiteY196" fmla="*/ 422120 h 844368"/>
              <a:gd name="connsiteX197" fmla="*/ 145956 w 1149908"/>
              <a:gd name="connsiteY197" fmla="*/ 413244 h 844368"/>
              <a:gd name="connsiteX198" fmla="*/ 154827 w 1149908"/>
              <a:gd name="connsiteY198" fmla="*/ 422120 h 844368"/>
              <a:gd name="connsiteX199" fmla="*/ 145956 w 1149908"/>
              <a:gd name="connsiteY199" fmla="*/ 430996 h 844368"/>
              <a:gd name="connsiteX200" fmla="*/ 215812 w 1149908"/>
              <a:gd name="connsiteY200" fmla="*/ 432245 h 844368"/>
              <a:gd name="connsiteX201" fmla="*/ 205687 w 1149908"/>
              <a:gd name="connsiteY201" fmla="*/ 422120 h 844368"/>
              <a:gd name="connsiteX202" fmla="*/ 215812 w 1149908"/>
              <a:gd name="connsiteY202" fmla="*/ 411995 h 844368"/>
              <a:gd name="connsiteX203" fmla="*/ 225937 w 1149908"/>
              <a:gd name="connsiteY203" fmla="*/ 422120 h 844368"/>
              <a:gd name="connsiteX204" fmla="*/ 215812 w 1149908"/>
              <a:gd name="connsiteY204" fmla="*/ 432245 h 844368"/>
              <a:gd name="connsiteX205" fmla="*/ 285669 w 1149908"/>
              <a:gd name="connsiteY205" fmla="*/ 433496 h 844368"/>
              <a:gd name="connsiteX206" fmla="*/ 274299 w 1149908"/>
              <a:gd name="connsiteY206" fmla="*/ 422121 h 844368"/>
              <a:gd name="connsiteX207" fmla="*/ 285669 w 1149908"/>
              <a:gd name="connsiteY207" fmla="*/ 410746 h 844368"/>
              <a:gd name="connsiteX208" fmla="*/ 297039 w 1149908"/>
              <a:gd name="connsiteY208" fmla="*/ 422121 h 844368"/>
              <a:gd name="connsiteX209" fmla="*/ 285669 w 1149908"/>
              <a:gd name="connsiteY209" fmla="*/ 433496 h 844368"/>
              <a:gd name="connsiteX210" fmla="*/ 355397 w 1149908"/>
              <a:gd name="connsiteY210" fmla="*/ 434863 h 844368"/>
              <a:gd name="connsiteX211" fmla="*/ 342654 w 1149908"/>
              <a:gd name="connsiteY211" fmla="*/ 422120 h 844368"/>
              <a:gd name="connsiteX212" fmla="*/ 355397 w 1149908"/>
              <a:gd name="connsiteY212" fmla="*/ 409377 h 844368"/>
              <a:gd name="connsiteX213" fmla="*/ 368140 w 1149908"/>
              <a:gd name="connsiteY213" fmla="*/ 422120 h 844368"/>
              <a:gd name="connsiteX214" fmla="*/ 355397 w 1149908"/>
              <a:gd name="connsiteY214" fmla="*/ 434863 h 844368"/>
              <a:gd name="connsiteX215" fmla="*/ 425253 w 1149908"/>
              <a:gd name="connsiteY215" fmla="*/ 435994 h 844368"/>
              <a:gd name="connsiteX216" fmla="*/ 411384 w 1149908"/>
              <a:gd name="connsiteY216" fmla="*/ 422120 h 844368"/>
              <a:gd name="connsiteX217" fmla="*/ 425253 w 1149908"/>
              <a:gd name="connsiteY217" fmla="*/ 408246 h 844368"/>
              <a:gd name="connsiteX218" fmla="*/ 439122 w 1149908"/>
              <a:gd name="connsiteY218" fmla="*/ 422120 h 844368"/>
              <a:gd name="connsiteX219" fmla="*/ 425253 w 1149908"/>
              <a:gd name="connsiteY219" fmla="*/ 435994 h 844368"/>
              <a:gd name="connsiteX220" fmla="*/ 495106 w 1149908"/>
              <a:gd name="connsiteY220" fmla="*/ 437245 h 844368"/>
              <a:gd name="connsiteX221" fmla="*/ 479987 w 1149908"/>
              <a:gd name="connsiteY221" fmla="*/ 422121 h 844368"/>
              <a:gd name="connsiteX222" fmla="*/ 495106 w 1149908"/>
              <a:gd name="connsiteY222" fmla="*/ 406997 h 844368"/>
              <a:gd name="connsiteX223" fmla="*/ 510225 w 1149908"/>
              <a:gd name="connsiteY223" fmla="*/ 422121 h 844368"/>
              <a:gd name="connsiteX224" fmla="*/ 495106 w 1149908"/>
              <a:gd name="connsiteY224" fmla="*/ 437245 h 844368"/>
              <a:gd name="connsiteX225" fmla="*/ 564961 w 1149908"/>
              <a:gd name="connsiteY225" fmla="*/ 438493 h 844368"/>
              <a:gd name="connsiteX226" fmla="*/ 548588 w 1149908"/>
              <a:gd name="connsiteY226" fmla="*/ 422120 h 844368"/>
              <a:gd name="connsiteX227" fmla="*/ 564961 w 1149908"/>
              <a:gd name="connsiteY227" fmla="*/ 405747 h 844368"/>
              <a:gd name="connsiteX228" fmla="*/ 581334 w 1149908"/>
              <a:gd name="connsiteY228" fmla="*/ 422120 h 844368"/>
              <a:gd name="connsiteX229" fmla="*/ 564961 w 1149908"/>
              <a:gd name="connsiteY229" fmla="*/ 438493 h 844368"/>
              <a:gd name="connsiteX230" fmla="*/ 634690 w 1149908"/>
              <a:gd name="connsiteY230" fmla="*/ 439871 h 844368"/>
              <a:gd name="connsiteX231" fmla="*/ 616944 w 1149908"/>
              <a:gd name="connsiteY231" fmla="*/ 422125 h 844368"/>
              <a:gd name="connsiteX232" fmla="*/ 634690 w 1149908"/>
              <a:gd name="connsiteY232" fmla="*/ 404379 h 844368"/>
              <a:gd name="connsiteX233" fmla="*/ 652436 w 1149908"/>
              <a:gd name="connsiteY233" fmla="*/ 422125 h 844368"/>
              <a:gd name="connsiteX234" fmla="*/ 634690 w 1149908"/>
              <a:gd name="connsiteY234" fmla="*/ 439871 h 844368"/>
              <a:gd name="connsiteX235" fmla="*/ 704542 w 1149908"/>
              <a:gd name="connsiteY235" fmla="*/ 440993 h 844368"/>
              <a:gd name="connsiteX236" fmla="*/ 685674 w 1149908"/>
              <a:gd name="connsiteY236" fmla="*/ 422120 h 844368"/>
              <a:gd name="connsiteX237" fmla="*/ 704542 w 1149908"/>
              <a:gd name="connsiteY237" fmla="*/ 403247 h 844368"/>
              <a:gd name="connsiteX238" fmla="*/ 723410 w 1149908"/>
              <a:gd name="connsiteY238" fmla="*/ 422120 h 844368"/>
              <a:gd name="connsiteX239" fmla="*/ 704542 w 1149908"/>
              <a:gd name="connsiteY239" fmla="*/ 440993 h 844368"/>
              <a:gd name="connsiteX240" fmla="*/ 774398 w 1149908"/>
              <a:gd name="connsiteY240" fmla="*/ 442242 h 844368"/>
              <a:gd name="connsiteX241" fmla="*/ 754276 w 1149908"/>
              <a:gd name="connsiteY241" fmla="*/ 422120 h 844368"/>
              <a:gd name="connsiteX242" fmla="*/ 774398 w 1149908"/>
              <a:gd name="connsiteY242" fmla="*/ 401998 h 844368"/>
              <a:gd name="connsiteX243" fmla="*/ 794520 w 1149908"/>
              <a:gd name="connsiteY243" fmla="*/ 422120 h 844368"/>
              <a:gd name="connsiteX244" fmla="*/ 774398 w 1149908"/>
              <a:gd name="connsiteY244" fmla="*/ 442242 h 844368"/>
              <a:gd name="connsiteX245" fmla="*/ 844127 w 1149908"/>
              <a:gd name="connsiteY245" fmla="*/ 443611 h 844368"/>
              <a:gd name="connsiteX246" fmla="*/ 822632 w 1149908"/>
              <a:gd name="connsiteY246" fmla="*/ 422121 h 844368"/>
              <a:gd name="connsiteX247" fmla="*/ 844127 w 1149908"/>
              <a:gd name="connsiteY247" fmla="*/ 400631 h 844368"/>
              <a:gd name="connsiteX248" fmla="*/ 865622 w 1149908"/>
              <a:gd name="connsiteY248" fmla="*/ 422121 h 844368"/>
              <a:gd name="connsiteX249" fmla="*/ 844127 w 1149908"/>
              <a:gd name="connsiteY249" fmla="*/ 443611 h 844368"/>
              <a:gd name="connsiteX250" fmla="*/ 913978 w 1149908"/>
              <a:gd name="connsiteY250" fmla="*/ 444860 h 844368"/>
              <a:gd name="connsiteX251" fmla="*/ 891233 w 1149908"/>
              <a:gd name="connsiteY251" fmla="*/ 422120 h 844368"/>
              <a:gd name="connsiteX252" fmla="*/ 913978 w 1149908"/>
              <a:gd name="connsiteY252" fmla="*/ 399380 h 844368"/>
              <a:gd name="connsiteX253" fmla="*/ 936723 w 1149908"/>
              <a:gd name="connsiteY253" fmla="*/ 422120 h 844368"/>
              <a:gd name="connsiteX254" fmla="*/ 913978 w 1149908"/>
              <a:gd name="connsiteY254" fmla="*/ 444860 h 844368"/>
              <a:gd name="connsiteX255" fmla="*/ 983839 w 1149908"/>
              <a:gd name="connsiteY255" fmla="*/ 445991 h 844368"/>
              <a:gd name="connsiteX256" fmla="*/ 959973 w 1149908"/>
              <a:gd name="connsiteY256" fmla="*/ 422120 h 844368"/>
              <a:gd name="connsiteX257" fmla="*/ 983839 w 1149908"/>
              <a:gd name="connsiteY257" fmla="*/ 398249 h 844368"/>
              <a:gd name="connsiteX258" fmla="*/ 1007705 w 1149908"/>
              <a:gd name="connsiteY258" fmla="*/ 422120 h 844368"/>
              <a:gd name="connsiteX259" fmla="*/ 983839 w 1149908"/>
              <a:gd name="connsiteY259" fmla="*/ 445991 h 844368"/>
              <a:gd name="connsiteX260" fmla="*/ 1053691 w 1149908"/>
              <a:gd name="connsiteY260" fmla="*/ 447242 h 844368"/>
              <a:gd name="connsiteX261" fmla="*/ 1028575 w 1149908"/>
              <a:gd name="connsiteY261" fmla="*/ 422121 h 844368"/>
              <a:gd name="connsiteX262" fmla="*/ 1053691 w 1149908"/>
              <a:gd name="connsiteY262" fmla="*/ 397000 h 844368"/>
              <a:gd name="connsiteX263" fmla="*/ 1078807 w 1149908"/>
              <a:gd name="connsiteY263" fmla="*/ 422121 h 844368"/>
              <a:gd name="connsiteX264" fmla="*/ 1053691 w 1149908"/>
              <a:gd name="connsiteY264" fmla="*/ 447242 h 844368"/>
              <a:gd name="connsiteX265" fmla="*/ 1123419 w 1149908"/>
              <a:gd name="connsiteY265" fmla="*/ 448609 h 844368"/>
              <a:gd name="connsiteX266" fmla="*/ 1096930 w 1149908"/>
              <a:gd name="connsiteY266" fmla="*/ 422120 h 844368"/>
              <a:gd name="connsiteX267" fmla="*/ 1123419 w 1149908"/>
              <a:gd name="connsiteY267" fmla="*/ 395631 h 844368"/>
              <a:gd name="connsiteX268" fmla="*/ 1149908 w 1149908"/>
              <a:gd name="connsiteY268" fmla="*/ 422120 h 844368"/>
              <a:gd name="connsiteX269" fmla="*/ 1123419 w 1149908"/>
              <a:gd name="connsiteY269" fmla="*/ 448609 h 844368"/>
              <a:gd name="connsiteX270" fmla="*/ 6376 w 1149908"/>
              <a:gd name="connsiteY270" fmla="*/ 508847 h 844368"/>
              <a:gd name="connsiteX271" fmla="*/ 0 w 1149908"/>
              <a:gd name="connsiteY271" fmla="*/ 502476 h 844368"/>
              <a:gd name="connsiteX272" fmla="*/ 6376 w 1149908"/>
              <a:gd name="connsiteY272" fmla="*/ 496105 h 844368"/>
              <a:gd name="connsiteX273" fmla="*/ 12752 w 1149908"/>
              <a:gd name="connsiteY273" fmla="*/ 502476 h 844368"/>
              <a:gd name="connsiteX274" fmla="*/ 6376 w 1149908"/>
              <a:gd name="connsiteY274" fmla="*/ 508847 h 844368"/>
              <a:gd name="connsiteX275" fmla="*/ 76228 w 1149908"/>
              <a:gd name="connsiteY275" fmla="*/ 510097 h 844368"/>
              <a:gd name="connsiteX276" fmla="*/ 68602 w 1149908"/>
              <a:gd name="connsiteY276" fmla="*/ 502471 h 844368"/>
              <a:gd name="connsiteX277" fmla="*/ 76228 w 1149908"/>
              <a:gd name="connsiteY277" fmla="*/ 494845 h 844368"/>
              <a:gd name="connsiteX278" fmla="*/ 83854 w 1149908"/>
              <a:gd name="connsiteY278" fmla="*/ 502471 h 844368"/>
              <a:gd name="connsiteX279" fmla="*/ 76228 w 1149908"/>
              <a:gd name="connsiteY279" fmla="*/ 510097 h 844368"/>
              <a:gd name="connsiteX280" fmla="*/ 145956 w 1149908"/>
              <a:gd name="connsiteY280" fmla="*/ 511347 h 844368"/>
              <a:gd name="connsiteX281" fmla="*/ 137085 w 1149908"/>
              <a:gd name="connsiteY281" fmla="*/ 502476 h 844368"/>
              <a:gd name="connsiteX282" fmla="*/ 145956 w 1149908"/>
              <a:gd name="connsiteY282" fmla="*/ 493605 h 844368"/>
              <a:gd name="connsiteX283" fmla="*/ 154827 w 1149908"/>
              <a:gd name="connsiteY283" fmla="*/ 502476 h 844368"/>
              <a:gd name="connsiteX284" fmla="*/ 145956 w 1149908"/>
              <a:gd name="connsiteY284" fmla="*/ 511347 h 844368"/>
              <a:gd name="connsiteX285" fmla="*/ 215812 w 1149908"/>
              <a:gd name="connsiteY285" fmla="*/ 512595 h 844368"/>
              <a:gd name="connsiteX286" fmla="*/ 205687 w 1149908"/>
              <a:gd name="connsiteY286" fmla="*/ 502470 h 844368"/>
              <a:gd name="connsiteX287" fmla="*/ 215812 w 1149908"/>
              <a:gd name="connsiteY287" fmla="*/ 492345 h 844368"/>
              <a:gd name="connsiteX288" fmla="*/ 225937 w 1149908"/>
              <a:gd name="connsiteY288" fmla="*/ 502470 h 844368"/>
              <a:gd name="connsiteX289" fmla="*/ 215812 w 1149908"/>
              <a:gd name="connsiteY289" fmla="*/ 512595 h 844368"/>
              <a:gd name="connsiteX290" fmla="*/ 285669 w 1149908"/>
              <a:gd name="connsiteY290" fmla="*/ 513846 h 844368"/>
              <a:gd name="connsiteX291" fmla="*/ 274299 w 1149908"/>
              <a:gd name="connsiteY291" fmla="*/ 502476 h 844368"/>
              <a:gd name="connsiteX292" fmla="*/ 285669 w 1149908"/>
              <a:gd name="connsiteY292" fmla="*/ 491106 h 844368"/>
              <a:gd name="connsiteX293" fmla="*/ 297039 w 1149908"/>
              <a:gd name="connsiteY293" fmla="*/ 502476 h 844368"/>
              <a:gd name="connsiteX294" fmla="*/ 285669 w 1149908"/>
              <a:gd name="connsiteY294" fmla="*/ 513846 h 844368"/>
              <a:gd name="connsiteX295" fmla="*/ 355397 w 1149908"/>
              <a:gd name="connsiteY295" fmla="*/ 515223 h 844368"/>
              <a:gd name="connsiteX296" fmla="*/ 342654 w 1149908"/>
              <a:gd name="connsiteY296" fmla="*/ 502476 h 844368"/>
              <a:gd name="connsiteX297" fmla="*/ 355397 w 1149908"/>
              <a:gd name="connsiteY297" fmla="*/ 489729 h 844368"/>
              <a:gd name="connsiteX298" fmla="*/ 368140 w 1149908"/>
              <a:gd name="connsiteY298" fmla="*/ 502476 h 844368"/>
              <a:gd name="connsiteX299" fmla="*/ 355397 w 1149908"/>
              <a:gd name="connsiteY299" fmla="*/ 515223 h 844368"/>
              <a:gd name="connsiteX300" fmla="*/ 425253 w 1149908"/>
              <a:gd name="connsiteY300" fmla="*/ 516344 h 844368"/>
              <a:gd name="connsiteX301" fmla="*/ 411384 w 1149908"/>
              <a:gd name="connsiteY301" fmla="*/ 502475 h 844368"/>
              <a:gd name="connsiteX302" fmla="*/ 425253 w 1149908"/>
              <a:gd name="connsiteY302" fmla="*/ 488606 h 844368"/>
              <a:gd name="connsiteX303" fmla="*/ 439122 w 1149908"/>
              <a:gd name="connsiteY303" fmla="*/ 502475 h 844368"/>
              <a:gd name="connsiteX304" fmla="*/ 425253 w 1149908"/>
              <a:gd name="connsiteY304" fmla="*/ 516344 h 844368"/>
              <a:gd name="connsiteX305" fmla="*/ 495106 w 1149908"/>
              <a:gd name="connsiteY305" fmla="*/ 517595 h 844368"/>
              <a:gd name="connsiteX306" fmla="*/ 479987 w 1149908"/>
              <a:gd name="connsiteY306" fmla="*/ 502476 h 844368"/>
              <a:gd name="connsiteX307" fmla="*/ 495106 w 1149908"/>
              <a:gd name="connsiteY307" fmla="*/ 487357 h 844368"/>
              <a:gd name="connsiteX308" fmla="*/ 510225 w 1149908"/>
              <a:gd name="connsiteY308" fmla="*/ 502476 h 844368"/>
              <a:gd name="connsiteX309" fmla="*/ 495106 w 1149908"/>
              <a:gd name="connsiteY309" fmla="*/ 517595 h 844368"/>
              <a:gd name="connsiteX310" fmla="*/ 564961 w 1149908"/>
              <a:gd name="connsiteY310" fmla="*/ 518844 h 844368"/>
              <a:gd name="connsiteX311" fmla="*/ 548588 w 1149908"/>
              <a:gd name="connsiteY311" fmla="*/ 502471 h 844368"/>
              <a:gd name="connsiteX312" fmla="*/ 564961 w 1149908"/>
              <a:gd name="connsiteY312" fmla="*/ 486098 h 844368"/>
              <a:gd name="connsiteX313" fmla="*/ 581334 w 1149908"/>
              <a:gd name="connsiteY313" fmla="*/ 502471 h 844368"/>
              <a:gd name="connsiteX314" fmla="*/ 564961 w 1149908"/>
              <a:gd name="connsiteY314" fmla="*/ 518844 h 844368"/>
              <a:gd name="connsiteX315" fmla="*/ 634690 w 1149908"/>
              <a:gd name="connsiteY315" fmla="*/ 520221 h 844368"/>
              <a:gd name="connsiteX316" fmla="*/ 616944 w 1149908"/>
              <a:gd name="connsiteY316" fmla="*/ 502475 h 844368"/>
              <a:gd name="connsiteX317" fmla="*/ 634690 w 1149908"/>
              <a:gd name="connsiteY317" fmla="*/ 484729 h 844368"/>
              <a:gd name="connsiteX318" fmla="*/ 652436 w 1149908"/>
              <a:gd name="connsiteY318" fmla="*/ 502475 h 844368"/>
              <a:gd name="connsiteX319" fmla="*/ 634690 w 1149908"/>
              <a:gd name="connsiteY319" fmla="*/ 520221 h 844368"/>
              <a:gd name="connsiteX320" fmla="*/ 704542 w 1149908"/>
              <a:gd name="connsiteY320" fmla="*/ 521344 h 844368"/>
              <a:gd name="connsiteX321" fmla="*/ 685674 w 1149908"/>
              <a:gd name="connsiteY321" fmla="*/ 502471 h 844368"/>
              <a:gd name="connsiteX322" fmla="*/ 704542 w 1149908"/>
              <a:gd name="connsiteY322" fmla="*/ 483598 h 844368"/>
              <a:gd name="connsiteX323" fmla="*/ 723410 w 1149908"/>
              <a:gd name="connsiteY323" fmla="*/ 502471 h 844368"/>
              <a:gd name="connsiteX324" fmla="*/ 704542 w 1149908"/>
              <a:gd name="connsiteY324" fmla="*/ 521344 h 844368"/>
              <a:gd name="connsiteX325" fmla="*/ 774398 w 1149908"/>
              <a:gd name="connsiteY325" fmla="*/ 522592 h 844368"/>
              <a:gd name="connsiteX326" fmla="*/ 754276 w 1149908"/>
              <a:gd name="connsiteY326" fmla="*/ 502475 h 844368"/>
              <a:gd name="connsiteX327" fmla="*/ 774398 w 1149908"/>
              <a:gd name="connsiteY327" fmla="*/ 482358 h 844368"/>
              <a:gd name="connsiteX328" fmla="*/ 794520 w 1149908"/>
              <a:gd name="connsiteY328" fmla="*/ 502475 h 844368"/>
              <a:gd name="connsiteX329" fmla="*/ 774398 w 1149908"/>
              <a:gd name="connsiteY329" fmla="*/ 522592 h 844368"/>
              <a:gd name="connsiteX330" fmla="*/ 844127 w 1149908"/>
              <a:gd name="connsiteY330" fmla="*/ 523971 h 844368"/>
              <a:gd name="connsiteX331" fmla="*/ 822632 w 1149908"/>
              <a:gd name="connsiteY331" fmla="*/ 502476 h 844368"/>
              <a:gd name="connsiteX332" fmla="*/ 844127 w 1149908"/>
              <a:gd name="connsiteY332" fmla="*/ 480981 h 844368"/>
              <a:gd name="connsiteX333" fmla="*/ 865622 w 1149908"/>
              <a:gd name="connsiteY333" fmla="*/ 502476 h 844368"/>
              <a:gd name="connsiteX334" fmla="*/ 844127 w 1149908"/>
              <a:gd name="connsiteY334" fmla="*/ 523971 h 844368"/>
              <a:gd name="connsiteX335" fmla="*/ 913978 w 1149908"/>
              <a:gd name="connsiteY335" fmla="*/ 525221 h 844368"/>
              <a:gd name="connsiteX336" fmla="*/ 891233 w 1149908"/>
              <a:gd name="connsiteY336" fmla="*/ 502476 h 844368"/>
              <a:gd name="connsiteX337" fmla="*/ 913978 w 1149908"/>
              <a:gd name="connsiteY337" fmla="*/ 479731 h 844368"/>
              <a:gd name="connsiteX338" fmla="*/ 936723 w 1149908"/>
              <a:gd name="connsiteY338" fmla="*/ 502476 h 844368"/>
              <a:gd name="connsiteX339" fmla="*/ 913978 w 1149908"/>
              <a:gd name="connsiteY339" fmla="*/ 525221 h 844368"/>
              <a:gd name="connsiteX340" fmla="*/ 983839 w 1149908"/>
              <a:gd name="connsiteY340" fmla="*/ 526341 h 844368"/>
              <a:gd name="connsiteX341" fmla="*/ 959973 w 1149908"/>
              <a:gd name="connsiteY341" fmla="*/ 502470 h 844368"/>
              <a:gd name="connsiteX342" fmla="*/ 983839 w 1149908"/>
              <a:gd name="connsiteY342" fmla="*/ 478599 h 844368"/>
              <a:gd name="connsiteX343" fmla="*/ 1007705 w 1149908"/>
              <a:gd name="connsiteY343" fmla="*/ 502470 h 844368"/>
              <a:gd name="connsiteX344" fmla="*/ 983839 w 1149908"/>
              <a:gd name="connsiteY344" fmla="*/ 526341 h 844368"/>
              <a:gd name="connsiteX345" fmla="*/ 1053691 w 1149908"/>
              <a:gd name="connsiteY345" fmla="*/ 527592 h 844368"/>
              <a:gd name="connsiteX346" fmla="*/ 1028575 w 1149908"/>
              <a:gd name="connsiteY346" fmla="*/ 502471 h 844368"/>
              <a:gd name="connsiteX347" fmla="*/ 1053691 w 1149908"/>
              <a:gd name="connsiteY347" fmla="*/ 477350 h 844368"/>
              <a:gd name="connsiteX348" fmla="*/ 1078807 w 1149908"/>
              <a:gd name="connsiteY348" fmla="*/ 502471 h 844368"/>
              <a:gd name="connsiteX349" fmla="*/ 1053691 w 1149908"/>
              <a:gd name="connsiteY349" fmla="*/ 527592 h 844368"/>
              <a:gd name="connsiteX350" fmla="*/ 6376 w 1149908"/>
              <a:gd name="connsiteY350" fmla="*/ 589325 h 844368"/>
              <a:gd name="connsiteX351" fmla="*/ 0 w 1149908"/>
              <a:gd name="connsiteY351" fmla="*/ 582949 h 844368"/>
              <a:gd name="connsiteX352" fmla="*/ 6376 w 1149908"/>
              <a:gd name="connsiteY352" fmla="*/ 576573 h 844368"/>
              <a:gd name="connsiteX353" fmla="*/ 12752 w 1149908"/>
              <a:gd name="connsiteY353" fmla="*/ 582949 h 844368"/>
              <a:gd name="connsiteX354" fmla="*/ 6376 w 1149908"/>
              <a:gd name="connsiteY354" fmla="*/ 589325 h 844368"/>
              <a:gd name="connsiteX355" fmla="*/ 76228 w 1149908"/>
              <a:gd name="connsiteY355" fmla="*/ 590575 h 844368"/>
              <a:gd name="connsiteX356" fmla="*/ 68602 w 1149908"/>
              <a:gd name="connsiteY356" fmla="*/ 582949 h 844368"/>
              <a:gd name="connsiteX357" fmla="*/ 76228 w 1149908"/>
              <a:gd name="connsiteY357" fmla="*/ 575323 h 844368"/>
              <a:gd name="connsiteX358" fmla="*/ 83854 w 1149908"/>
              <a:gd name="connsiteY358" fmla="*/ 582949 h 844368"/>
              <a:gd name="connsiteX359" fmla="*/ 76228 w 1149908"/>
              <a:gd name="connsiteY359" fmla="*/ 590575 h 844368"/>
              <a:gd name="connsiteX360" fmla="*/ 145956 w 1149908"/>
              <a:gd name="connsiteY360" fmla="*/ 591825 h 844368"/>
              <a:gd name="connsiteX361" fmla="*/ 137085 w 1149908"/>
              <a:gd name="connsiteY361" fmla="*/ 582949 h 844368"/>
              <a:gd name="connsiteX362" fmla="*/ 145956 w 1149908"/>
              <a:gd name="connsiteY362" fmla="*/ 574073 h 844368"/>
              <a:gd name="connsiteX363" fmla="*/ 154827 w 1149908"/>
              <a:gd name="connsiteY363" fmla="*/ 582949 h 844368"/>
              <a:gd name="connsiteX364" fmla="*/ 145956 w 1149908"/>
              <a:gd name="connsiteY364" fmla="*/ 591825 h 844368"/>
              <a:gd name="connsiteX365" fmla="*/ 215812 w 1149908"/>
              <a:gd name="connsiteY365" fmla="*/ 593074 h 844368"/>
              <a:gd name="connsiteX366" fmla="*/ 205687 w 1149908"/>
              <a:gd name="connsiteY366" fmla="*/ 582949 h 844368"/>
              <a:gd name="connsiteX367" fmla="*/ 215812 w 1149908"/>
              <a:gd name="connsiteY367" fmla="*/ 572824 h 844368"/>
              <a:gd name="connsiteX368" fmla="*/ 225937 w 1149908"/>
              <a:gd name="connsiteY368" fmla="*/ 582949 h 844368"/>
              <a:gd name="connsiteX369" fmla="*/ 215812 w 1149908"/>
              <a:gd name="connsiteY369" fmla="*/ 593074 h 844368"/>
              <a:gd name="connsiteX370" fmla="*/ 285669 w 1149908"/>
              <a:gd name="connsiteY370" fmla="*/ 594324 h 844368"/>
              <a:gd name="connsiteX371" fmla="*/ 274299 w 1149908"/>
              <a:gd name="connsiteY371" fmla="*/ 582949 h 844368"/>
              <a:gd name="connsiteX372" fmla="*/ 285669 w 1149908"/>
              <a:gd name="connsiteY372" fmla="*/ 571574 h 844368"/>
              <a:gd name="connsiteX373" fmla="*/ 297039 w 1149908"/>
              <a:gd name="connsiteY373" fmla="*/ 582949 h 844368"/>
              <a:gd name="connsiteX374" fmla="*/ 285669 w 1149908"/>
              <a:gd name="connsiteY374" fmla="*/ 594324 h 844368"/>
              <a:gd name="connsiteX375" fmla="*/ 355397 w 1149908"/>
              <a:gd name="connsiteY375" fmla="*/ 595692 h 844368"/>
              <a:gd name="connsiteX376" fmla="*/ 342654 w 1149908"/>
              <a:gd name="connsiteY376" fmla="*/ 582949 h 844368"/>
              <a:gd name="connsiteX377" fmla="*/ 355397 w 1149908"/>
              <a:gd name="connsiteY377" fmla="*/ 570206 h 844368"/>
              <a:gd name="connsiteX378" fmla="*/ 368140 w 1149908"/>
              <a:gd name="connsiteY378" fmla="*/ 582949 h 844368"/>
              <a:gd name="connsiteX379" fmla="*/ 355397 w 1149908"/>
              <a:gd name="connsiteY379" fmla="*/ 595692 h 844368"/>
              <a:gd name="connsiteX380" fmla="*/ 425253 w 1149908"/>
              <a:gd name="connsiteY380" fmla="*/ 596823 h 844368"/>
              <a:gd name="connsiteX381" fmla="*/ 411384 w 1149908"/>
              <a:gd name="connsiteY381" fmla="*/ 582949 h 844368"/>
              <a:gd name="connsiteX382" fmla="*/ 425253 w 1149908"/>
              <a:gd name="connsiteY382" fmla="*/ 569075 h 844368"/>
              <a:gd name="connsiteX383" fmla="*/ 439122 w 1149908"/>
              <a:gd name="connsiteY383" fmla="*/ 582949 h 844368"/>
              <a:gd name="connsiteX384" fmla="*/ 425253 w 1149908"/>
              <a:gd name="connsiteY384" fmla="*/ 596823 h 844368"/>
              <a:gd name="connsiteX385" fmla="*/ 495106 w 1149908"/>
              <a:gd name="connsiteY385" fmla="*/ 598073 h 844368"/>
              <a:gd name="connsiteX386" fmla="*/ 479987 w 1149908"/>
              <a:gd name="connsiteY386" fmla="*/ 582949 h 844368"/>
              <a:gd name="connsiteX387" fmla="*/ 495106 w 1149908"/>
              <a:gd name="connsiteY387" fmla="*/ 567825 h 844368"/>
              <a:gd name="connsiteX388" fmla="*/ 510225 w 1149908"/>
              <a:gd name="connsiteY388" fmla="*/ 582949 h 844368"/>
              <a:gd name="connsiteX389" fmla="*/ 495106 w 1149908"/>
              <a:gd name="connsiteY389" fmla="*/ 598073 h 844368"/>
              <a:gd name="connsiteX390" fmla="*/ 564961 w 1149908"/>
              <a:gd name="connsiteY390" fmla="*/ 599322 h 844368"/>
              <a:gd name="connsiteX391" fmla="*/ 548588 w 1149908"/>
              <a:gd name="connsiteY391" fmla="*/ 582949 h 844368"/>
              <a:gd name="connsiteX392" fmla="*/ 564961 w 1149908"/>
              <a:gd name="connsiteY392" fmla="*/ 566576 h 844368"/>
              <a:gd name="connsiteX393" fmla="*/ 581334 w 1149908"/>
              <a:gd name="connsiteY393" fmla="*/ 582949 h 844368"/>
              <a:gd name="connsiteX394" fmla="*/ 564961 w 1149908"/>
              <a:gd name="connsiteY394" fmla="*/ 599322 h 844368"/>
              <a:gd name="connsiteX395" fmla="*/ 634690 w 1149908"/>
              <a:gd name="connsiteY395" fmla="*/ 600690 h 844368"/>
              <a:gd name="connsiteX396" fmla="*/ 616944 w 1149908"/>
              <a:gd name="connsiteY396" fmla="*/ 582949 h 844368"/>
              <a:gd name="connsiteX397" fmla="*/ 634690 w 1149908"/>
              <a:gd name="connsiteY397" fmla="*/ 565208 h 844368"/>
              <a:gd name="connsiteX398" fmla="*/ 652436 w 1149908"/>
              <a:gd name="connsiteY398" fmla="*/ 582949 h 844368"/>
              <a:gd name="connsiteX399" fmla="*/ 634690 w 1149908"/>
              <a:gd name="connsiteY399" fmla="*/ 600690 h 844368"/>
              <a:gd name="connsiteX400" fmla="*/ 704542 w 1149908"/>
              <a:gd name="connsiteY400" fmla="*/ 601822 h 844368"/>
              <a:gd name="connsiteX401" fmla="*/ 685674 w 1149908"/>
              <a:gd name="connsiteY401" fmla="*/ 582949 h 844368"/>
              <a:gd name="connsiteX402" fmla="*/ 704542 w 1149908"/>
              <a:gd name="connsiteY402" fmla="*/ 564076 h 844368"/>
              <a:gd name="connsiteX403" fmla="*/ 723410 w 1149908"/>
              <a:gd name="connsiteY403" fmla="*/ 582949 h 844368"/>
              <a:gd name="connsiteX404" fmla="*/ 704542 w 1149908"/>
              <a:gd name="connsiteY404" fmla="*/ 601822 h 844368"/>
              <a:gd name="connsiteX405" fmla="*/ 774398 w 1149908"/>
              <a:gd name="connsiteY405" fmla="*/ 603071 h 844368"/>
              <a:gd name="connsiteX406" fmla="*/ 754276 w 1149908"/>
              <a:gd name="connsiteY406" fmla="*/ 582949 h 844368"/>
              <a:gd name="connsiteX407" fmla="*/ 774398 w 1149908"/>
              <a:gd name="connsiteY407" fmla="*/ 562827 h 844368"/>
              <a:gd name="connsiteX408" fmla="*/ 794520 w 1149908"/>
              <a:gd name="connsiteY408" fmla="*/ 582949 h 844368"/>
              <a:gd name="connsiteX409" fmla="*/ 774398 w 1149908"/>
              <a:gd name="connsiteY409" fmla="*/ 603071 h 844368"/>
              <a:gd name="connsiteX410" fmla="*/ 844127 w 1149908"/>
              <a:gd name="connsiteY410" fmla="*/ 604440 h 844368"/>
              <a:gd name="connsiteX411" fmla="*/ 822632 w 1149908"/>
              <a:gd name="connsiteY411" fmla="*/ 582950 h 844368"/>
              <a:gd name="connsiteX412" fmla="*/ 844127 w 1149908"/>
              <a:gd name="connsiteY412" fmla="*/ 561460 h 844368"/>
              <a:gd name="connsiteX413" fmla="*/ 865622 w 1149908"/>
              <a:gd name="connsiteY413" fmla="*/ 582950 h 844368"/>
              <a:gd name="connsiteX414" fmla="*/ 844127 w 1149908"/>
              <a:gd name="connsiteY414" fmla="*/ 604440 h 844368"/>
              <a:gd name="connsiteX415" fmla="*/ 913978 w 1149908"/>
              <a:gd name="connsiteY415" fmla="*/ 605689 h 844368"/>
              <a:gd name="connsiteX416" fmla="*/ 891233 w 1149908"/>
              <a:gd name="connsiteY416" fmla="*/ 582949 h 844368"/>
              <a:gd name="connsiteX417" fmla="*/ 913978 w 1149908"/>
              <a:gd name="connsiteY417" fmla="*/ 560209 h 844368"/>
              <a:gd name="connsiteX418" fmla="*/ 936723 w 1149908"/>
              <a:gd name="connsiteY418" fmla="*/ 582949 h 844368"/>
              <a:gd name="connsiteX419" fmla="*/ 913978 w 1149908"/>
              <a:gd name="connsiteY419" fmla="*/ 605689 h 844368"/>
              <a:gd name="connsiteX420" fmla="*/ 983839 w 1149908"/>
              <a:gd name="connsiteY420" fmla="*/ 606820 h 844368"/>
              <a:gd name="connsiteX421" fmla="*/ 959973 w 1149908"/>
              <a:gd name="connsiteY421" fmla="*/ 582949 h 844368"/>
              <a:gd name="connsiteX422" fmla="*/ 983839 w 1149908"/>
              <a:gd name="connsiteY422" fmla="*/ 559078 h 844368"/>
              <a:gd name="connsiteX423" fmla="*/ 1007705 w 1149908"/>
              <a:gd name="connsiteY423" fmla="*/ 582949 h 844368"/>
              <a:gd name="connsiteX424" fmla="*/ 983839 w 1149908"/>
              <a:gd name="connsiteY424" fmla="*/ 606820 h 844368"/>
              <a:gd name="connsiteX425" fmla="*/ 774398 w 1149908"/>
              <a:gd name="connsiteY425" fmla="*/ 683421 h 844368"/>
              <a:gd name="connsiteX426" fmla="*/ 754276 w 1149908"/>
              <a:gd name="connsiteY426" fmla="*/ 663299 h 844368"/>
              <a:gd name="connsiteX427" fmla="*/ 774398 w 1149908"/>
              <a:gd name="connsiteY427" fmla="*/ 643177 h 844368"/>
              <a:gd name="connsiteX428" fmla="*/ 794520 w 1149908"/>
              <a:gd name="connsiteY428" fmla="*/ 663299 h 844368"/>
              <a:gd name="connsiteX429" fmla="*/ 774398 w 1149908"/>
              <a:gd name="connsiteY429" fmla="*/ 683421 h 844368"/>
              <a:gd name="connsiteX430" fmla="*/ 844127 w 1149908"/>
              <a:gd name="connsiteY430" fmla="*/ 684790 h 844368"/>
              <a:gd name="connsiteX431" fmla="*/ 822632 w 1149908"/>
              <a:gd name="connsiteY431" fmla="*/ 663300 h 844368"/>
              <a:gd name="connsiteX432" fmla="*/ 844127 w 1149908"/>
              <a:gd name="connsiteY432" fmla="*/ 641810 h 844368"/>
              <a:gd name="connsiteX433" fmla="*/ 865622 w 1149908"/>
              <a:gd name="connsiteY433" fmla="*/ 663300 h 844368"/>
              <a:gd name="connsiteX434" fmla="*/ 844127 w 1149908"/>
              <a:gd name="connsiteY434" fmla="*/ 684790 h 844368"/>
              <a:gd name="connsiteX435" fmla="*/ 913978 w 1149908"/>
              <a:gd name="connsiteY435" fmla="*/ 686040 h 844368"/>
              <a:gd name="connsiteX436" fmla="*/ 891233 w 1149908"/>
              <a:gd name="connsiteY436" fmla="*/ 663300 h 844368"/>
              <a:gd name="connsiteX437" fmla="*/ 913978 w 1149908"/>
              <a:gd name="connsiteY437" fmla="*/ 640560 h 844368"/>
              <a:gd name="connsiteX438" fmla="*/ 936723 w 1149908"/>
              <a:gd name="connsiteY438" fmla="*/ 663300 h 844368"/>
              <a:gd name="connsiteX439" fmla="*/ 913978 w 1149908"/>
              <a:gd name="connsiteY439" fmla="*/ 686040 h 844368"/>
              <a:gd name="connsiteX440" fmla="*/ 774398 w 1149908"/>
              <a:gd name="connsiteY440" fmla="*/ 763900 h 844368"/>
              <a:gd name="connsiteX441" fmla="*/ 754276 w 1149908"/>
              <a:gd name="connsiteY441" fmla="*/ 743778 h 844368"/>
              <a:gd name="connsiteX442" fmla="*/ 774398 w 1149908"/>
              <a:gd name="connsiteY442" fmla="*/ 723656 h 844368"/>
              <a:gd name="connsiteX443" fmla="*/ 794520 w 1149908"/>
              <a:gd name="connsiteY443" fmla="*/ 743778 h 844368"/>
              <a:gd name="connsiteX444" fmla="*/ 774398 w 1149908"/>
              <a:gd name="connsiteY444" fmla="*/ 763900 h 844368"/>
              <a:gd name="connsiteX445" fmla="*/ 844127 w 1149908"/>
              <a:gd name="connsiteY445" fmla="*/ 765268 h 844368"/>
              <a:gd name="connsiteX446" fmla="*/ 822632 w 1149908"/>
              <a:gd name="connsiteY446" fmla="*/ 743773 h 844368"/>
              <a:gd name="connsiteX447" fmla="*/ 844127 w 1149908"/>
              <a:gd name="connsiteY447" fmla="*/ 722278 h 844368"/>
              <a:gd name="connsiteX448" fmla="*/ 865622 w 1149908"/>
              <a:gd name="connsiteY448" fmla="*/ 743773 h 844368"/>
              <a:gd name="connsiteX449" fmla="*/ 844127 w 1149908"/>
              <a:gd name="connsiteY449" fmla="*/ 765268 h 844368"/>
              <a:gd name="connsiteX450" fmla="*/ 774398 w 1149908"/>
              <a:gd name="connsiteY450" fmla="*/ 844368 h 844368"/>
              <a:gd name="connsiteX451" fmla="*/ 754276 w 1149908"/>
              <a:gd name="connsiteY451" fmla="*/ 824251 h 844368"/>
              <a:gd name="connsiteX452" fmla="*/ 774398 w 1149908"/>
              <a:gd name="connsiteY452" fmla="*/ 804134 h 844368"/>
              <a:gd name="connsiteX453" fmla="*/ 794520 w 1149908"/>
              <a:gd name="connsiteY453" fmla="*/ 824251 h 844368"/>
              <a:gd name="connsiteX454" fmla="*/ 774398 w 1149908"/>
              <a:gd name="connsiteY454" fmla="*/ 844368 h 844368"/>
            </a:gdLst>
            <a:ahLst/>
            <a:cxnLst/>
            <a:rect l="l" t="t" r="r" b="b"/>
            <a:pathLst>
              <a:path w="1149908" h="844368">
                <a:moveTo>
                  <a:pt x="774398" y="40234"/>
                </a:moveTo>
                <a:cubicBezTo>
                  <a:pt x="763285" y="40234"/>
                  <a:pt x="754276" y="31227"/>
                  <a:pt x="754276" y="20117"/>
                </a:cubicBezTo>
                <a:cubicBezTo>
                  <a:pt x="754276" y="9007"/>
                  <a:pt x="763285" y="0"/>
                  <a:pt x="774398" y="0"/>
                </a:cubicBezTo>
                <a:cubicBezTo>
                  <a:pt x="785511" y="0"/>
                  <a:pt x="794520" y="9007"/>
                  <a:pt x="794520" y="20117"/>
                </a:cubicBezTo>
                <a:cubicBezTo>
                  <a:pt x="794520" y="31227"/>
                  <a:pt x="785511" y="40234"/>
                  <a:pt x="774398" y="40234"/>
                </a:cubicBezTo>
                <a:close/>
                <a:moveTo>
                  <a:pt x="774398" y="120585"/>
                </a:moveTo>
                <a:cubicBezTo>
                  <a:pt x="763285" y="120585"/>
                  <a:pt x="754276" y="111578"/>
                  <a:pt x="754276" y="100468"/>
                </a:cubicBezTo>
                <a:cubicBezTo>
                  <a:pt x="754276" y="89358"/>
                  <a:pt x="763285" y="80351"/>
                  <a:pt x="774398" y="80351"/>
                </a:cubicBezTo>
                <a:cubicBezTo>
                  <a:pt x="785511" y="80351"/>
                  <a:pt x="794520" y="89358"/>
                  <a:pt x="794520" y="100468"/>
                </a:cubicBezTo>
                <a:cubicBezTo>
                  <a:pt x="794520" y="111578"/>
                  <a:pt x="785511" y="120585"/>
                  <a:pt x="774398" y="120585"/>
                </a:cubicBezTo>
                <a:close/>
                <a:moveTo>
                  <a:pt x="844127" y="121963"/>
                </a:moveTo>
                <a:cubicBezTo>
                  <a:pt x="832256" y="121963"/>
                  <a:pt x="822632" y="112339"/>
                  <a:pt x="822632" y="100468"/>
                </a:cubicBezTo>
                <a:cubicBezTo>
                  <a:pt x="822632" y="88597"/>
                  <a:pt x="832256" y="78973"/>
                  <a:pt x="844127" y="78973"/>
                </a:cubicBezTo>
                <a:cubicBezTo>
                  <a:pt x="855998" y="78973"/>
                  <a:pt x="865622" y="88597"/>
                  <a:pt x="865622" y="100468"/>
                </a:cubicBezTo>
                <a:cubicBezTo>
                  <a:pt x="865622" y="112339"/>
                  <a:pt x="855998" y="121963"/>
                  <a:pt x="844127" y="121963"/>
                </a:cubicBezTo>
                <a:close/>
                <a:moveTo>
                  <a:pt x="774398" y="200935"/>
                </a:moveTo>
                <a:cubicBezTo>
                  <a:pt x="763285" y="200935"/>
                  <a:pt x="754276" y="191928"/>
                  <a:pt x="754276" y="180818"/>
                </a:cubicBezTo>
                <a:cubicBezTo>
                  <a:pt x="754276" y="169708"/>
                  <a:pt x="763285" y="160701"/>
                  <a:pt x="774398" y="160701"/>
                </a:cubicBezTo>
                <a:cubicBezTo>
                  <a:pt x="785511" y="160701"/>
                  <a:pt x="794520" y="169708"/>
                  <a:pt x="794520" y="180818"/>
                </a:cubicBezTo>
                <a:cubicBezTo>
                  <a:pt x="794520" y="191928"/>
                  <a:pt x="785511" y="200935"/>
                  <a:pt x="774398" y="200935"/>
                </a:cubicBezTo>
                <a:close/>
                <a:moveTo>
                  <a:pt x="844127" y="202314"/>
                </a:moveTo>
                <a:cubicBezTo>
                  <a:pt x="832256" y="202314"/>
                  <a:pt x="822632" y="192690"/>
                  <a:pt x="822632" y="180819"/>
                </a:cubicBezTo>
                <a:cubicBezTo>
                  <a:pt x="822632" y="168948"/>
                  <a:pt x="832256" y="159324"/>
                  <a:pt x="844127" y="159324"/>
                </a:cubicBezTo>
                <a:cubicBezTo>
                  <a:pt x="855998" y="159324"/>
                  <a:pt x="865622" y="168948"/>
                  <a:pt x="865622" y="180819"/>
                </a:cubicBezTo>
                <a:cubicBezTo>
                  <a:pt x="865622" y="192690"/>
                  <a:pt x="855998" y="202314"/>
                  <a:pt x="844127" y="202314"/>
                </a:cubicBezTo>
                <a:close/>
                <a:moveTo>
                  <a:pt x="913978" y="203563"/>
                </a:moveTo>
                <a:cubicBezTo>
                  <a:pt x="901416" y="203563"/>
                  <a:pt x="891233" y="193380"/>
                  <a:pt x="891233" y="180818"/>
                </a:cubicBezTo>
                <a:cubicBezTo>
                  <a:pt x="891233" y="168256"/>
                  <a:pt x="901416" y="158073"/>
                  <a:pt x="913978" y="158073"/>
                </a:cubicBezTo>
                <a:cubicBezTo>
                  <a:pt x="926540" y="158073"/>
                  <a:pt x="936723" y="168256"/>
                  <a:pt x="936723" y="180818"/>
                </a:cubicBezTo>
                <a:cubicBezTo>
                  <a:pt x="936723" y="193380"/>
                  <a:pt x="926540" y="203563"/>
                  <a:pt x="913978" y="203563"/>
                </a:cubicBezTo>
                <a:close/>
                <a:moveTo>
                  <a:pt x="6376" y="267667"/>
                </a:moveTo>
                <a:cubicBezTo>
                  <a:pt x="2855" y="267667"/>
                  <a:pt x="0" y="264812"/>
                  <a:pt x="0" y="261291"/>
                </a:cubicBezTo>
                <a:cubicBezTo>
                  <a:pt x="0" y="257770"/>
                  <a:pt x="2855" y="254915"/>
                  <a:pt x="6376" y="254915"/>
                </a:cubicBezTo>
                <a:cubicBezTo>
                  <a:pt x="9897" y="254915"/>
                  <a:pt x="12752" y="257770"/>
                  <a:pt x="12752" y="261291"/>
                </a:cubicBezTo>
                <a:cubicBezTo>
                  <a:pt x="12752" y="264812"/>
                  <a:pt x="9897" y="267667"/>
                  <a:pt x="6376" y="267667"/>
                </a:cubicBezTo>
                <a:close/>
                <a:moveTo>
                  <a:pt x="76228" y="268918"/>
                </a:moveTo>
                <a:cubicBezTo>
                  <a:pt x="72016" y="268918"/>
                  <a:pt x="68602" y="265504"/>
                  <a:pt x="68602" y="261292"/>
                </a:cubicBezTo>
                <a:cubicBezTo>
                  <a:pt x="68602" y="257080"/>
                  <a:pt x="72016" y="253666"/>
                  <a:pt x="76228" y="253666"/>
                </a:cubicBezTo>
                <a:cubicBezTo>
                  <a:pt x="80440" y="253666"/>
                  <a:pt x="83854" y="257080"/>
                  <a:pt x="83854" y="261292"/>
                </a:cubicBezTo>
                <a:cubicBezTo>
                  <a:pt x="83854" y="265504"/>
                  <a:pt x="80440" y="268918"/>
                  <a:pt x="76228" y="268918"/>
                </a:cubicBezTo>
                <a:close/>
                <a:moveTo>
                  <a:pt x="145956" y="270168"/>
                </a:moveTo>
                <a:cubicBezTo>
                  <a:pt x="141057" y="270168"/>
                  <a:pt x="137085" y="266196"/>
                  <a:pt x="137085" y="261297"/>
                </a:cubicBezTo>
                <a:cubicBezTo>
                  <a:pt x="137085" y="256398"/>
                  <a:pt x="141057" y="252426"/>
                  <a:pt x="145956" y="252426"/>
                </a:cubicBezTo>
                <a:cubicBezTo>
                  <a:pt x="150855" y="252426"/>
                  <a:pt x="154827" y="256398"/>
                  <a:pt x="154827" y="261297"/>
                </a:cubicBezTo>
                <a:cubicBezTo>
                  <a:pt x="154827" y="266196"/>
                  <a:pt x="150855" y="270168"/>
                  <a:pt x="145956" y="270168"/>
                </a:cubicBezTo>
                <a:close/>
                <a:moveTo>
                  <a:pt x="215812" y="271416"/>
                </a:moveTo>
                <a:cubicBezTo>
                  <a:pt x="210220" y="271416"/>
                  <a:pt x="205687" y="266885"/>
                  <a:pt x="205687" y="261296"/>
                </a:cubicBezTo>
                <a:cubicBezTo>
                  <a:pt x="205687" y="255707"/>
                  <a:pt x="210220" y="251176"/>
                  <a:pt x="215812" y="251176"/>
                </a:cubicBezTo>
                <a:cubicBezTo>
                  <a:pt x="221404" y="251176"/>
                  <a:pt x="225937" y="255707"/>
                  <a:pt x="225937" y="261296"/>
                </a:cubicBezTo>
                <a:cubicBezTo>
                  <a:pt x="225937" y="266885"/>
                  <a:pt x="221404" y="271416"/>
                  <a:pt x="215812" y="271416"/>
                </a:cubicBezTo>
                <a:close/>
                <a:moveTo>
                  <a:pt x="285669" y="272667"/>
                </a:moveTo>
                <a:cubicBezTo>
                  <a:pt x="279390" y="272667"/>
                  <a:pt x="274299" y="267576"/>
                  <a:pt x="274299" y="261297"/>
                </a:cubicBezTo>
                <a:cubicBezTo>
                  <a:pt x="274299" y="255018"/>
                  <a:pt x="279390" y="249927"/>
                  <a:pt x="285669" y="249927"/>
                </a:cubicBezTo>
                <a:cubicBezTo>
                  <a:pt x="291948" y="249927"/>
                  <a:pt x="297039" y="255018"/>
                  <a:pt x="297039" y="261297"/>
                </a:cubicBezTo>
                <a:cubicBezTo>
                  <a:pt x="297039" y="267576"/>
                  <a:pt x="291948" y="272667"/>
                  <a:pt x="285669" y="272667"/>
                </a:cubicBezTo>
                <a:close/>
                <a:moveTo>
                  <a:pt x="355397" y="274043"/>
                </a:moveTo>
                <a:cubicBezTo>
                  <a:pt x="348359" y="274043"/>
                  <a:pt x="342654" y="268336"/>
                  <a:pt x="342654" y="261296"/>
                </a:cubicBezTo>
                <a:cubicBezTo>
                  <a:pt x="342654" y="254256"/>
                  <a:pt x="348359" y="248549"/>
                  <a:pt x="355397" y="248549"/>
                </a:cubicBezTo>
                <a:cubicBezTo>
                  <a:pt x="362435" y="248549"/>
                  <a:pt x="368140" y="254256"/>
                  <a:pt x="368140" y="261296"/>
                </a:cubicBezTo>
                <a:cubicBezTo>
                  <a:pt x="368140" y="268336"/>
                  <a:pt x="362435" y="274043"/>
                  <a:pt x="355397" y="274043"/>
                </a:cubicBezTo>
                <a:close/>
                <a:moveTo>
                  <a:pt x="425253" y="275165"/>
                </a:moveTo>
                <a:cubicBezTo>
                  <a:pt x="417593" y="275165"/>
                  <a:pt x="411384" y="268953"/>
                  <a:pt x="411384" y="261291"/>
                </a:cubicBezTo>
                <a:cubicBezTo>
                  <a:pt x="411384" y="253629"/>
                  <a:pt x="417593" y="247417"/>
                  <a:pt x="425253" y="247417"/>
                </a:cubicBezTo>
                <a:cubicBezTo>
                  <a:pt x="432913" y="247417"/>
                  <a:pt x="439122" y="253629"/>
                  <a:pt x="439122" y="261291"/>
                </a:cubicBezTo>
                <a:cubicBezTo>
                  <a:pt x="439122" y="268953"/>
                  <a:pt x="432913" y="275165"/>
                  <a:pt x="425253" y="275165"/>
                </a:cubicBezTo>
                <a:close/>
                <a:moveTo>
                  <a:pt x="495106" y="276416"/>
                </a:moveTo>
                <a:cubicBezTo>
                  <a:pt x="486756" y="276416"/>
                  <a:pt x="479987" y="269645"/>
                  <a:pt x="479987" y="261292"/>
                </a:cubicBezTo>
                <a:cubicBezTo>
                  <a:pt x="479987" y="252939"/>
                  <a:pt x="486756" y="246168"/>
                  <a:pt x="495106" y="246168"/>
                </a:cubicBezTo>
                <a:cubicBezTo>
                  <a:pt x="503456" y="246168"/>
                  <a:pt x="510225" y="252939"/>
                  <a:pt x="510225" y="261292"/>
                </a:cubicBezTo>
                <a:cubicBezTo>
                  <a:pt x="510225" y="269645"/>
                  <a:pt x="503456" y="276416"/>
                  <a:pt x="495106" y="276416"/>
                </a:cubicBezTo>
                <a:close/>
                <a:moveTo>
                  <a:pt x="564961" y="277664"/>
                </a:moveTo>
                <a:cubicBezTo>
                  <a:pt x="555918" y="277664"/>
                  <a:pt x="548588" y="270334"/>
                  <a:pt x="548588" y="261291"/>
                </a:cubicBezTo>
                <a:cubicBezTo>
                  <a:pt x="548588" y="252248"/>
                  <a:pt x="555918" y="244918"/>
                  <a:pt x="564961" y="244918"/>
                </a:cubicBezTo>
                <a:cubicBezTo>
                  <a:pt x="574004" y="244918"/>
                  <a:pt x="581334" y="252248"/>
                  <a:pt x="581334" y="261291"/>
                </a:cubicBezTo>
                <a:cubicBezTo>
                  <a:pt x="581334" y="270334"/>
                  <a:pt x="574004" y="277664"/>
                  <a:pt x="564961" y="277664"/>
                </a:cubicBezTo>
                <a:close/>
                <a:moveTo>
                  <a:pt x="634690" y="279042"/>
                </a:moveTo>
                <a:cubicBezTo>
                  <a:pt x="624889" y="279042"/>
                  <a:pt x="616944" y="271097"/>
                  <a:pt x="616944" y="261296"/>
                </a:cubicBezTo>
                <a:cubicBezTo>
                  <a:pt x="616944" y="251495"/>
                  <a:pt x="624889" y="243550"/>
                  <a:pt x="634690" y="243550"/>
                </a:cubicBezTo>
                <a:cubicBezTo>
                  <a:pt x="644491" y="243550"/>
                  <a:pt x="652436" y="251495"/>
                  <a:pt x="652436" y="261296"/>
                </a:cubicBezTo>
                <a:cubicBezTo>
                  <a:pt x="652436" y="271097"/>
                  <a:pt x="644491" y="279042"/>
                  <a:pt x="634690" y="279042"/>
                </a:cubicBezTo>
                <a:close/>
                <a:moveTo>
                  <a:pt x="704542" y="280165"/>
                </a:moveTo>
                <a:cubicBezTo>
                  <a:pt x="694121" y="280165"/>
                  <a:pt x="685674" y="271718"/>
                  <a:pt x="685674" y="261297"/>
                </a:cubicBezTo>
                <a:cubicBezTo>
                  <a:pt x="685674" y="250876"/>
                  <a:pt x="694121" y="242429"/>
                  <a:pt x="704542" y="242429"/>
                </a:cubicBezTo>
                <a:cubicBezTo>
                  <a:pt x="714963" y="242429"/>
                  <a:pt x="723410" y="250876"/>
                  <a:pt x="723410" y="261297"/>
                </a:cubicBezTo>
                <a:cubicBezTo>
                  <a:pt x="723410" y="271718"/>
                  <a:pt x="714963" y="280165"/>
                  <a:pt x="704542" y="280165"/>
                </a:cubicBezTo>
                <a:close/>
                <a:moveTo>
                  <a:pt x="774398" y="281413"/>
                </a:moveTo>
                <a:cubicBezTo>
                  <a:pt x="763285" y="281413"/>
                  <a:pt x="754276" y="272406"/>
                  <a:pt x="754276" y="261296"/>
                </a:cubicBezTo>
                <a:cubicBezTo>
                  <a:pt x="754276" y="250186"/>
                  <a:pt x="763285" y="241179"/>
                  <a:pt x="774398" y="241179"/>
                </a:cubicBezTo>
                <a:cubicBezTo>
                  <a:pt x="785511" y="241179"/>
                  <a:pt x="794520" y="250186"/>
                  <a:pt x="794520" y="261296"/>
                </a:cubicBezTo>
                <a:cubicBezTo>
                  <a:pt x="794520" y="272406"/>
                  <a:pt x="785511" y="281413"/>
                  <a:pt x="774398" y="281413"/>
                </a:cubicBezTo>
                <a:close/>
                <a:moveTo>
                  <a:pt x="844127" y="282792"/>
                </a:moveTo>
                <a:cubicBezTo>
                  <a:pt x="832256" y="282792"/>
                  <a:pt x="822632" y="273168"/>
                  <a:pt x="822632" y="261297"/>
                </a:cubicBezTo>
                <a:cubicBezTo>
                  <a:pt x="822632" y="249426"/>
                  <a:pt x="832256" y="239802"/>
                  <a:pt x="844127" y="239802"/>
                </a:cubicBezTo>
                <a:cubicBezTo>
                  <a:pt x="855998" y="239802"/>
                  <a:pt x="865622" y="249426"/>
                  <a:pt x="865622" y="261297"/>
                </a:cubicBezTo>
                <a:cubicBezTo>
                  <a:pt x="865622" y="273168"/>
                  <a:pt x="855998" y="282792"/>
                  <a:pt x="844127" y="282792"/>
                </a:cubicBezTo>
                <a:close/>
                <a:moveTo>
                  <a:pt x="913978" y="284042"/>
                </a:moveTo>
                <a:cubicBezTo>
                  <a:pt x="901416" y="284042"/>
                  <a:pt x="891233" y="273859"/>
                  <a:pt x="891233" y="261297"/>
                </a:cubicBezTo>
                <a:cubicBezTo>
                  <a:pt x="891233" y="248735"/>
                  <a:pt x="901416" y="238552"/>
                  <a:pt x="913978" y="238552"/>
                </a:cubicBezTo>
                <a:cubicBezTo>
                  <a:pt x="926540" y="238552"/>
                  <a:pt x="936723" y="248735"/>
                  <a:pt x="936723" y="261297"/>
                </a:cubicBezTo>
                <a:cubicBezTo>
                  <a:pt x="936723" y="273859"/>
                  <a:pt x="926540" y="284042"/>
                  <a:pt x="913978" y="284042"/>
                </a:cubicBezTo>
                <a:close/>
                <a:moveTo>
                  <a:pt x="983839" y="285162"/>
                </a:moveTo>
                <a:cubicBezTo>
                  <a:pt x="970658" y="285162"/>
                  <a:pt x="959973" y="274475"/>
                  <a:pt x="959973" y="261291"/>
                </a:cubicBezTo>
                <a:cubicBezTo>
                  <a:pt x="959973" y="248107"/>
                  <a:pt x="970658" y="237420"/>
                  <a:pt x="983839" y="237420"/>
                </a:cubicBezTo>
                <a:cubicBezTo>
                  <a:pt x="997020" y="237420"/>
                  <a:pt x="1007705" y="248107"/>
                  <a:pt x="1007705" y="261291"/>
                </a:cubicBezTo>
                <a:cubicBezTo>
                  <a:pt x="1007705" y="274475"/>
                  <a:pt x="997020" y="285162"/>
                  <a:pt x="983839" y="285162"/>
                </a:cubicBezTo>
                <a:close/>
                <a:moveTo>
                  <a:pt x="6376" y="348018"/>
                </a:moveTo>
                <a:cubicBezTo>
                  <a:pt x="2855" y="348018"/>
                  <a:pt x="0" y="345166"/>
                  <a:pt x="0" y="341647"/>
                </a:cubicBezTo>
                <a:cubicBezTo>
                  <a:pt x="0" y="338128"/>
                  <a:pt x="2855" y="335276"/>
                  <a:pt x="6376" y="335276"/>
                </a:cubicBezTo>
                <a:cubicBezTo>
                  <a:pt x="9897" y="335276"/>
                  <a:pt x="12752" y="338128"/>
                  <a:pt x="12752" y="341647"/>
                </a:cubicBezTo>
                <a:cubicBezTo>
                  <a:pt x="12752" y="345166"/>
                  <a:pt x="9897" y="348018"/>
                  <a:pt x="6376" y="348018"/>
                </a:cubicBezTo>
                <a:close/>
                <a:moveTo>
                  <a:pt x="76228" y="349267"/>
                </a:moveTo>
                <a:cubicBezTo>
                  <a:pt x="72016" y="349267"/>
                  <a:pt x="68602" y="345855"/>
                  <a:pt x="68602" y="341646"/>
                </a:cubicBezTo>
                <a:cubicBezTo>
                  <a:pt x="68602" y="337437"/>
                  <a:pt x="72016" y="334025"/>
                  <a:pt x="76228" y="334025"/>
                </a:cubicBezTo>
                <a:cubicBezTo>
                  <a:pt x="80440" y="334025"/>
                  <a:pt x="83854" y="337437"/>
                  <a:pt x="83854" y="341646"/>
                </a:cubicBezTo>
                <a:cubicBezTo>
                  <a:pt x="83854" y="345855"/>
                  <a:pt x="80440" y="349267"/>
                  <a:pt x="76228" y="349267"/>
                </a:cubicBezTo>
                <a:close/>
                <a:moveTo>
                  <a:pt x="145956" y="350518"/>
                </a:moveTo>
                <a:cubicBezTo>
                  <a:pt x="141057" y="350518"/>
                  <a:pt x="137085" y="346546"/>
                  <a:pt x="137085" y="341647"/>
                </a:cubicBezTo>
                <a:cubicBezTo>
                  <a:pt x="137085" y="336748"/>
                  <a:pt x="141057" y="332776"/>
                  <a:pt x="145956" y="332776"/>
                </a:cubicBezTo>
                <a:cubicBezTo>
                  <a:pt x="150855" y="332776"/>
                  <a:pt x="154827" y="336748"/>
                  <a:pt x="154827" y="341647"/>
                </a:cubicBezTo>
                <a:cubicBezTo>
                  <a:pt x="154827" y="346546"/>
                  <a:pt x="150855" y="350518"/>
                  <a:pt x="145956" y="350518"/>
                </a:cubicBezTo>
                <a:close/>
                <a:moveTo>
                  <a:pt x="215812" y="351767"/>
                </a:moveTo>
                <a:cubicBezTo>
                  <a:pt x="210220" y="351767"/>
                  <a:pt x="205687" y="347236"/>
                  <a:pt x="205687" y="341647"/>
                </a:cubicBezTo>
                <a:cubicBezTo>
                  <a:pt x="205687" y="336058"/>
                  <a:pt x="210220" y="331527"/>
                  <a:pt x="215812" y="331527"/>
                </a:cubicBezTo>
                <a:cubicBezTo>
                  <a:pt x="221404" y="331527"/>
                  <a:pt x="225937" y="336058"/>
                  <a:pt x="225937" y="341647"/>
                </a:cubicBezTo>
                <a:cubicBezTo>
                  <a:pt x="225937" y="347236"/>
                  <a:pt x="221404" y="351767"/>
                  <a:pt x="215812" y="351767"/>
                </a:cubicBezTo>
                <a:close/>
                <a:moveTo>
                  <a:pt x="285669" y="353017"/>
                </a:moveTo>
                <a:cubicBezTo>
                  <a:pt x="279390" y="353017"/>
                  <a:pt x="274299" y="347926"/>
                  <a:pt x="274299" y="341647"/>
                </a:cubicBezTo>
                <a:cubicBezTo>
                  <a:pt x="274299" y="335368"/>
                  <a:pt x="279390" y="330277"/>
                  <a:pt x="285669" y="330277"/>
                </a:cubicBezTo>
                <a:cubicBezTo>
                  <a:pt x="291948" y="330277"/>
                  <a:pt x="297039" y="335368"/>
                  <a:pt x="297039" y="341647"/>
                </a:cubicBezTo>
                <a:cubicBezTo>
                  <a:pt x="297039" y="347926"/>
                  <a:pt x="291948" y="353017"/>
                  <a:pt x="285669" y="353017"/>
                </a:cubicBezTo>
                <a:close/>
                <a:moveTo>
                  <a:pt x="355397" y="354394"/>
                </a:moveTo>
                <a:cubicBezTo>
                  <a:pt x="348359" y="354394"/>
                  <a:pt x="342654" y="348687"/>
                  <a:pt x="342654" y="341647"/>
                </a:cubicBezTo>
                <a:cubicBezTo>
                  <a:pt x="342654" y="334607"/>
                  <a:pt x="348359" y="328900"/>
                  <a:pt x="355397" y="328900"/>
                </a:cubicBezTo>
                <a:cubicBezTo>
                  <a:pt x="362435" y="328900"/>
                  <a:pt x="368140" y="334607"/>
                  <a:pt x="368140" y="341647"/>
                </a:cubicBezTo>
                <a:cubicBezTo>
                  <a:pt x="368140" y="348687"/>
                  <a:pt x="362435" y="354394"/>
                  <a:pt x="355397" y="354394"/>
                </a:cubicBezTo>
                <a:close/>
                <a:moveTo>
                  <a:pt x="425253" y="355516"/>
                </a:moveTo>
                <a:cubicBezTo>
                  <a:pt x="417593" y="355516"/>
                  <a:pt x="411384" y="349307"/>
                  <a:pt x="411384" y="341647"/>
                </a:cubicBezTo>
                <a:cubicBezTo>
                  <a:pt x="411384" y="333987"/>
                  <a:pt x="417593" y="327778"/>
                  <a:pt x="425253" y="327778"/>
                </a:cubicBezTo>
                <a:cubicBezTo>
                  <a:pt x="432913" y="327778"/>
                  <a:pt x="439122" y="333987"/>
                  <a:pt x="439122" y="341647"/>
                </a:cubicBezTo>
                <a:cubicBezTo>
                  <a:pt x="439122" y="349307"/>
                  <a:pt x="432913" y="355516"/>
                  <a:pt x="425253" y="355516"/>
                </a:cubicBezTo>
                <a:close/>
                <a:moveTo>
                  <a:pt x="495106" y="356766"/>
                </a:moveTo>
                <a:cubicBezTo>
                  <a:pt x="486756" y="356766"/>
                  <a:pt x="479987" y="349997"/>
                  <a:pt x="479987" y="341647"/>
                </a:cubicBezTo>
                <a:cubicBezTo>
                  <a:pt x="479987" y="333297"/>
                  <a:pt x="486756" y="326528"/>
                  <a:pt x="495106" y="326528"/>
                </a:cubicBezTo>
                <a:cubicBezTo>
                  <a:pt x="503456" y="326528"/>
                  <a:pt x="510225" y="333297"/>
                  <a:pt x="510225" y="341647"/>
                </a:cubicBezTo>
                <a:cubicBezTo>
                  <a:pt x="510225" y="349997"/>
                  <a:pt x="503456" y="356766"/>
                  <a:pt x="495106" y="356766"/>
                </a:cubicBezTo>
                <a:close/>
                <a:moveTo>
                  <a:pt x="564961" y="358015"/>
                </a:moveTo>
                <a:cubicBezTo>
                  <a:pt x="555918" y="358015"/>
                  <a:pt x="548588" y="350687"/>
                  <a:pt x="548588" y="341647"/>
                </a:cubicBezTo>
                <a:cubicBezTo>
                  <a:pt x="548588" y="332607"/>
                  <a:pt x="555918" y="325279"/>
                  <a:pt x="564961" y="325279"/>
                </a:cubicBezTo>
                <a:cubicBezTo>
                  <a:pt x="574004" y="325279"/>
                  <a:pt x="581334" y="332607"/>
                  <a:pt x="581334" y="341647"/>
                </a:cubicBezTo>
                <a:cubicBezTo>
                  <a:pt x="581334" y="350687"/>
                  <a:pt x="574004" y="358015"/>
                  <a:pt x="564961" y="358015"/>
                </a:cubicBezTo>
                <a:close/>
                <a:moveTo>
                  <a:pt x="634690" y="359392"/>
                </a:moveTo>
                <a:cubicBezTo>
                  <a:pt x="624889" y="359392"/>
                  <a:pt x="616944" y="351447"/>
                  <a:pt x="616944" y="341646"/>
                </a:cubicBezTo>
                <a:cubicBezTo>
                  <a:pt x="616944" y="331845"/>
                  <a:pt x="624889" y="323900"/>
                  <a:pt x="634690" y="323900"/>
                </a:cubicBezTo>
                <a:cubicBezTo>
                  <a:pt x="644491" y="323900"/>
                  <a:pt x="652436" y="331845"/>
                  <a:pt x="652436" y="341646"/>
                </a:cubicBezTo>
                <a:cubicBezTo>
                  <a:pt x="652436" y="351447"/>
                  <a:pt x="644491" y="359392"/>
                  <a:pt x="634690" y="359392"/>
                </a:cubicBezTo>
                <a:close/>
                <a:moveTo>
                  <a:pt x="704542" y="360515"/>
                </a:moveTo>
                <a:cubicBezTo>
                  <a:pt x="694121" y="360515"/>
                  <a:pt x="685674" y="352068"/>
                  <a:pt x="685674" y="341647"/>
                </a:cubicBezTo>
                <a:cubicBezTo>
                  <a:pt x="685674" y="331226"/>
                  <a:pt x="694121" y="322779"/>
                  <a:pt x="704542" y="322779"/>
                </a:cubicBezTo>
                <a:cubicBezTo>
                  <a:pt x="714963" y="322779"/>
                  <a:pt x="723410" y="331226"/>
                  <a:pt x="723410" y="341647"/>
                </a:cubicBezTo>
                <a:cubicBezTo>
                  <a:pt x="723410" y="352068"/>
                  <a:pt x="714963" y="360515"/>
                  <a:pt x="704542" y="360515"/>
                </a:cubicBezTo>
                <a:close/>
                <a:moveTo>
                  <a:pt x="774398" y="361764"/>
                </a:moveTo>
                <a:cubicBezTo>
                  <a:pt x="763285" y="361764"/>
                  <a:pt x="754276" y="352757"/>
                  <a:pt x="754276" y="341647"/>
                </a:cubicBezTo>
                <a:cubicBezTo>
                  <a:pt x="754276" y="330537"/>
                  <a:pt x="763285" y="321530"/>
                  <a:pt x="774398" y="321530"/>
                </a:cubicBezTo>
                <a:cubicBezTo>
                  <a:pt x="785511" y="321530"/>
                  <a:pt x="794520" y="330537"/>
                  <a:pt x="794520" y="341647"/>
                </a:cubicBezTo>
                <a:cubicBezTo>
                  <a:pt x="794520" y="352757"/>
                  <a:pt x="785511" y="361764"/>
                  <a:pt x="774398" y="361764"/>
                </a:cubicBezTo>
                <a:close/>
                <a:moveTo>
                  <a:pt x="844127" y="363142"/>
                </a:moveTo>
                <a:cubicBezTo>
                  <a:pt x="832256" y="363142"/>
                  <a:pt x="822632" y="353518"/>
                  <a:pt x="822632" y="341647"/>
                </a:cubicBezTo>
                <a:cubicBezTo>
                  <a:pt x="822632" y="329776"/>
                  <a:pt x="832256" y="320152"/>
                  <a:pt x="844127" y="320152"/>
                </a:cubicBezTo>
                <a:cubicBezTo>
                  <a:pt x="855998" y="320152"/>
                  <a:pt x="865622" y="329776"/>
                  <a:pt x="865622" y="341647"/>
                </a:cubicBezTo>
                <a:cubicBezTo>
                  <a:pt x="865622" y="353518"/>
                  <a:pt x="855998" y="363142"/>
                  <a:pt x="844127" y="363142"/>
                </a:cubicBezTo>
                <a:close/>
                <a:moveTo>
                  <a:pt x="913978" y="364392"/>
                </a:moveTo>
                <a:cubicBezTo>
                  <a:pt x="901416" y="364392"/>
                  <a:pt x="891233" y="354209"/>
                  <a:pt x="891233" y="341647"/>
                </a:cubicBezTo>
                <a:cubicBezTo>
                  <a:pt x="891233" y="329085"/>
                  <a:pt x="901416" y="318902"/>
                  <a:pt x="913978" y="318902"/>
                </a:cubicBezTo>
                <a:cubicBezTo>
                  <a:pt x="926540" y="318902"/>
                  <a:pt x="936723" y="329085"/>
                  <a:pt x="936723" y="341647"/>
                </a:cubicBezTo>
                <a:cubicBezTo>
                  <a:pt x="936723" y="354209"/>
                  <a:pt x="926540" y="364392"/>
                  <a:pt x="913978" y="364392"/>
                </a:cubicBezTo>
                <a:close/>
                <a:moveTo>
                  <a:pt x="983839" y="365513"/>
                </a:moveTo>
                <a:cubicBezTo>
                  <a:pt x="970658" y="365513"/>
                  <a:pt x="959973" y="354828"/>
                  <a:pt x="959973" y="341647"/>
                </a:cubicBezTo>
                <a:cubicBezTo>
                  <a:pt x="959973" y="328466"/>
                  <a:pt x="970658" y="317781"/>
                  <a:pt x="983839" y="317781"/>
                </a:cubicBezTo>
                <a:cubicBezTo>
                  <a:pt x="997020" y="317781"/>
                  <a:pt x="1007705" y="328466"/>
                  <a:pt x="1007705" y="341647"/>
                </a:cubicBezTo>
                <a:cubicBezTo>
                  <a:pt x="1007705" y="354828"/>
                  <a:pt x="997020" y="365513"/>
                  <a:pt x="983839" y="365513"/>
                </a:cubicBezTo>
                <a:close/>
                <a:moveTo>
                  <a:pt x="1053691" y="366763"/>
                </a:moveTo>
                <a:cubicBezTo>
                  <a:pt x="1039820" y="366763"/>
                  <a:pt x="1028575" y="355518"/>
                  <a:pt x="1028575" y="341647"/>
                </a:cubicBezTo>
                <a:cubicBezTo>
                  <a:pt x="1028575" y="327776"/>
                  <a:pt x="1039820" y="316531"/>
                  <a:pt x="1053691" y="316531"/>
                </a:cubicBezTo>
                <a:cubicBezTo>
                  <a:pt x="1067562" y="316531"/>
                  <a:pt x="1078807" y="327776"/>
                  <a:pt x="1078807" y="341647"/>
                </a:cubicBezTo>
                <a:cubicBezTo>
                  <a:pt x="1078807" y="355518"/>
                  <a:pt x="1067562" y="366763"/>
                  <a:pt x="1053691" y="366763"/>
                </a:cubicBezTo>
                <a:close/>
                <a:moveTo>
                  <a:pt x="6376" y="428496"/>
                </a:moveTo>
                <a:cubicBezTo>
                  <a:pt x="2855" y="428496"/>
                  <a:pt x="0" y="425641"/>
                  <a:pt x="0" y="422120"/>
                </a:cubicBezTo>
                <a:cubicBezTo>
                  <a:pt x="0" y="418599"/>
                  <a:pt x="2855" y="415744"/>
                  <a:pt x="6376" y="415744"/>
                </a:cubicBezTo>
                <a:cubicBezTo>
                  <a:pt x="9897" y="415744"/>
                  <a:pt x="12752" y="418599"/>
                  <a:pt x="12752" y="422120"/>
                </a:cubicBezTo>
                <a:cubicBezTo>
                  <a:pt x="12752" y="425641"/>
                  <a:pt x="9897" y="428496"/>
                  <a:pt x="6376" y="428496"/>
                </a:cubicBezTo>
                <a:close/>
                <a:moveTo>
                  <a:pt x="76228" y="429747"/>
                </a:moveTo>
                <a:cubicBezTo>
                  <a:pt x="72016" y="429747"/>
                  <a:pt x="68602" y="426333"/>
                  <a:pt x="68602" y="422121"/>
                </a:cubicBezTo>
                <a:cubicBezTo>
                  <a:pt x="68602" y="417909"/>
                  <a:pt x="72016" y="414495"/>
                  <a:pt x="76228" y="414495"/>
                </a:cubicBezTo>
                <a:cubicBezTo>
                  <a:pt x="80440" y="414495"/>
                  <a:pt x="83854" y="417909"/>
                  <a:pt x="83854" y="422121"/>
                </a:cubicBezTo>
                <a:cubicBezTo>
                  <a:pt x="83854" y="426333"/>
                  <a:pt x="80440" y="429747"/>
                  <a:pt x="76228" y="429747"/>
                </a:cubicBezTo>
                <a:close/>
                <a:moveTo>
                  <a:pt x="145956" y="430996"/>
                </a:moveTo>
                <a:cubicBezTo>
                  <a:pt x="141057" y="430996"/>
                  <a:pt x="137085" y="427022"/>
                  <a:pt x="137085" y="422120"/>
                </a:cubicBezTo>
                <a:cubicBezTo>
                  <a:pt x="137085" y="417218"/>
                  <a:pt x="141057" y="413244"/>
                  <a:pt x="145956" y="413244"/>
                </a:cubicBezTo>
                <a:cubicBezTo>
                  <a:pt x="150855" y="413244"/>
                  <a:pt x="154827" y="417218"/>
                  <a:pt x="154827" y="422120"/>
                </a:cubicBezTo>
                <a:cubicBezTo>
                  <a:pt x="154827" y="427022"/>
                  <a:pt x="150855" y="430996"/>
                  <a:pt x="145956" y="430996"/>
                </a:cubicBezTo>
                <a:close/>
                <a:moveTo>
                  <a:pt x="215812" y="432245"/>
                </a:moveTo>
                <a:cubicBezTo>
                  <a:pt x="210220" y="432245"/>
                  <a:pt x="205687" y="427712"/>
                  <a:pt x="205687" y="422120"/>
                </a:cubicBezTo>
                <a:cubicBezTo>
                  <a:pt x="205687" y="416528"/>
                  <a:pt x="210220" y="411995"/>
                  <a:pt x="215812" y="411995"/>
                </a:cubicBezTo>
                <a:cubicBezTo>
                  <a:pt x="221404" y="411995"/>
                  <a:pt x="225937" y="416528"/>
                  <a:pt x="225937" y="422120"/>
                </a:cubicBezTo>
                <a:cubicBezTo>
                  <a:pt x="225937" y="427712"/>
                  <a:pt x="221404" y="432245"/>
                  <a:pt x="215812" y="432245"/>
                </a:cubicBezTo>
                <a:close/>
                <a:moveTo>
                  <a:pt x="285669" y="433496"/>
                </a:moveTo>
                <a:cubicBezTo>
                  <a:pt x="279390" y="433496"/>
                  <a:pt x="274299" y="428403"/>
                  <a:pt x="274299" y="422121"/>
                </a:cubicBezTo>
                <a:cubicBezTo>
                  <a:pt x="274299" y="415839"/>
                  <a:pt x="279390" y="410746"/>
                  <a:pt x="285669" y="410746"/>
                </a:cubicBezTo>
                <a:cubicBezTo>
                  <a:pt x="291948" y="410746"/>
                  <a:pt x="297039" y="415839"/>
                  <a:pt x="297039" y="422121"/>
                </a:cubicBezTo>
                <a:cubicBezTo>
                  <a:pt x="297039" y="428403"/>
                  <a:pt x="291948" y="433496"/>
                  <a:pt x="285669" y="433496"/>
                </a:cubicBezTo>
                <a:close/>
                <a:moveTo>
                  <a:pt x="355397" y="434863"/>
                </a:moveTo>
                <a:cubicBezTo>
                  <a:pt x="348359" y="434863"/>
                  <a:pt x="342654" y="429158"/>
                  <a:pt x="342654" y="422120"/>
                </a:cubicBezTo>
                <a:cubicBezTo>
                  <a:pt x="342654" y="415082"/>
                  <a:pt x="348359" y="409377"/>
                  <a:pt x="355397" y="409377"/>
                </a:cubicBezTo>
                <a:cubicBezTo>
                  <a:pt x="362435" y="409377"/>
                  <a:pt x="368140" y="415082"/>
                  <a:pt x="368140" y="422120"/>
                </a:cubicBezTo>
                <a:cubicBezTo>
                  <a:pt x="368140" y="429158"/>
                  <a:pt x="362435" y="434863"/>
                  <a:pt x="355397" y="434863"/>
                </a:cubicBezTo>
                <a:close/>
                <a:moveTo>
                  <a:pt x="425253" y="435994"/>
                </a:moveTo>
                <a:cubicBezTo>
                  <a:pt x="417593" y="435994"/>
                  <a:pt x="411384" y="429782"/>
                  <a:pt x="411384" y="422120"/>
                </a:cubicBezTo>
                <a:cubicBezTo>
                  <a:pt x="411384" y="414458"/>
                  <a:pt x="417593" y="408246"/>
                  <a:pt x="425253" y="408246"/>
                </a:cubicBezTo>
                <a:cubicBezTo>
                  <a:pt x="432913" y="408246"/>
                  <a:pt x="439122" y="414458"/>
                  <a:pt x="439122" y="422120"/>
                </a:cubicBezTo>
                <a:cubicBezTo>
                  <a:pt x="439122" y="429782"/>
                  <a:pt x="432913" y="435994"/>
                  <a:pt x="425253" y="435994"/>
                </a:cubicBezTo>
                <a:close/>
                <a:moveTo>
                  <a:pt x="495106" y="437245"/>
                </a:moveTo>
                <a:cubicBezTo>
                  <a:pt x="486756" y="437245"/>
                  <a:pt x="479987" y="430474"/>
                  <a:pt x="479987" y="422121"/>
                </a:cubicBezTo>
                <a:cubicBezTo>
                  <a:pt x="479987" y="413768"/>
                  <a:pt x="486756" y="406997"/>
                  <a:pt x="495106" y="406997"/>
                </a:cubicBezTo>
                <a:cubicBezTo>
                  <a:pt x="503456" y="406997"/>
                  <a:pt x="510225" y="413768"/>
                  <a:pt x="510225" y="422121"/>
                </a:cubicBezTo>
                <a:cubicBezTo>
                  <a:pt x="510225" y="430474"/>
                  <a:pt x="503456" y="437245"/>
                  <a:pt x="495106" y="437245"/>
                </a:cubicBezTo>
                <a:close/>
                <a:moveTo>
                  <a:pt x="564961" y="438493"/>
                </a:moveTo>
                <a:cubicBezTo>
                  <a:pt x="555918" y="438493"/>
                  <a:pt x="548588" y="431163"/>
                  <a:pt x="548588" y="422120"/>
                </a:cubicBezTo>
                <a:cubicBezTo>
                  <a:pt x="548588" y="413077"/>
                  <a:pt x="555918" y="405747"/>
                  <a:pt x="564961" y="405747"/>
                </a:cubicBezTo>
                <a:cubicBezTo>
                  <a:pt x="574004" y="405747"/>
                  <a:pt x="581334" y="413077"/>
                  <a:pt x="581334" y="422120"/>
                </a:cubicBezTo>
                <a:cubicBezTo>
                  <a:pt x="581334" y="431163"/>
                  <a:pt x="574004" y="438493"/>
                  <a:pt x="564961" y="438493"/>
                </a:cubicBezTo>
                <a:close/>
                <a:moveTo>
                  <a:pt x="634690" y="439871"/>
                </a:moveTo>
                <a:cubicBezTo>
                  <a:pt x="624889" y="439871"/>
                  <a:pt x="616944" y="431926"/>
                  <a:pt x="616944" y="422125"/>
                </a:cubicBezTo>
                <a:cubicBezTo>
                  <a:pt x="616944" y="412324"/>
                  <a:pt x="624889" y="404379"/>
                  <a:pt x="634690" y="404379"/>
                </a:cubicBezTo>
                <a:cubicBezTo>
                  <a:pt x="644491" y="404379"/>
                  <a:pt x="652436" y="412324"/>
                  <a:pt x="652436" y="422125"/>
                </a:cubicBezTo>
                <a:cubicBezTo>
                  <a:pt x="652436" y="431926"/>
                  <a:pt x="644491" y="439871"/>
                  <a:pt x="634690" y="439871"/>
                </a:cubicBezTo>
                <a:close/>
                <a:moveTo>
                  <a:pt x="704542" y="440993"/>
                </a:moveTo>
                <a:cubicBezTo>
                  <a:pt x="694121" y="440993"/>
                  <a:pt x="685674" y="432543"/>
                  <a:pt x="685674" y="422120"/>
                </a:cubicBezTo>
                <a:cubicBezTo>
                  <a:pt x="685674" y="411697"/>
                  <a:pt x="694121" y="403247"/>
                  <a:pt x="704542" y="403247"/>
                </a:cubicBezTo>
                <a:cubicBezTo>
                  <a:pt x="714963" y="403247"/>
                  <a:pt x="723410" y="411697"/>
                  <a:pt x="723410" y="422120"/>
                </a:cubicBezTo>
                <a:cubicBezTo>
                  <a:pt x="723410" y="432543"/>
                  <a:pt x="714963" y="440993"/>
                  <a:pt x="704542" y="440993"/>
                </a:cubicBezTo>
                <a:close/>
                <a:moveTo>
                  <a:pt x="774398" y="442242"/>
                </a:moveTo>
                <a:cubicBezTo>
                  <a:pt x="763285" y="442242"/>
                  <a:pt x="754276" y="433233"/>
                  <a:pt x="754276" y="422120"/>
                </a:cubicBezTo>
                <a:cubicBezTo>
                  <a:pt x="754276" y="411007"/>
                  <a:pt x="763285" y="401998"/>
                  <a:pt x="774398" y="401998"/>
                </a:cubicBezTo>
                <a:cubicBezTo>
                  <a:pt x="785511" y="401998"/>
                  <a:pt x="794520" y="411007"/>
                  <a:pt x="794520" y="422120"/>
                </a:cubicBezTo>
                <a:cubicBezTo>
                  <a:pt x="794520" y="433233"/>
                  <a:pt x="785511" y="442242"/>
                  <a:pt x="774398" y="442242"/>
                </a:cubicBezTo>
                <a:close/>
                <a:moveTo>
                  <a:pt x="844127" y="443611"/>
                </a:moveTo>
                <a:cubicBezTo>
                  <a:pt x="832256" y="443611"/>
                  <a:pt x="822632" y="433990"/>
                  <a:pt x="822632" y="422121"/>
                </a:cubicBezTo>
                <a:cubicBezTo>
                  <a:pt x="822632" y="410252"/>
                  <a:pt x="832256" y="400631"/>
                  <a:pt x="844127" y="400631"/>
                </a:cubicBezTo>
                <a:cubicBezTo>
                  <a:pt x="855998" y="400631"/>
                  <a:pt x="865622" y="410252"/>
                  <a:pt x="865622" y="422121"/>
                </a:cubicBezTo>
                <a:cubicBezTo>
                  <a:pt x="865622" y="433990"/>
                  <a:pt x="855998" y="443611"/>
                  <a:pt x="844127" y="443611"/>
                </a:cubicBezTo>
                <a:close/>
                <a:moveTo>
                  <a:pt x="913978" y="444860"/>
                </a:moveTo>
                <a:cubicBezTo>
                  <a:pt x="901416" y="444860"/>
                  <a:pt x="891233" y="434679"/>
                  <a:pt x="891233" y="422120"/>
                </a:cubicBezTo>
                <a:cubicBezTo>
                  <a:pt x="891233" y="409561"/>
                  <a:pt x="901416" y="399380"/>
                  <a:pt x="913978" y="399380"/>
                </a:cubicBezTo>
                <a:cubicBezTo>
                  <a:pt x="926540" y="399380"/>
                  <a:pt x="936723" y="409561"/>
                  <a:pt x="936723" y="422120"/>
                </a:cubicBezTo>
                <a:cubicBezTo>
                  <a:pt x="936723" y="434679"/>
                  <a:pt x="926540" y="444860"/>
                  <a:pt x="913978" y="444860"/>
                </a:cubicBezTo>
                <a:close/>
                <a:moveTo>
                  <a:pt x="983839" y="445991"/>
                </a:moveTo>
                <a:cubicBezTo>
                  <a:pt x="970658" y="445991"/>
                  <a:pt x="959973" y="435304"/>
                  <a:pt x="959973" y="422120"/>
                </a:cubicBezTo>
                <a:cubicBezTo>
                  <a:pt x="959973" y="408936"/>
                  <a:pt x="970658" y="398249"/>
                  <a:pt x="983839" y="398249"/>
                </a:cubicBezTo>
                <a:cubicBezTo>
                  <a:pt x="997020" y="398249"/>
                  <a:pt x="1007705" y="408936"/>
                  <a:pt x="1007705" y="422120"/>
                </a:cubicBezTo>
                <a:cubicBezTo>
                  <a:pt x="1007705" y="435304"/>
                  <a:pt x="997020" y="445991"/>
                  <a:pt x="983839" y="445991"/>
                </a:cubicBezTo>
                <a:close/>
                <a:moveTo>
                  <a:pt x="1053691" y="447242"/>
                </a:moveTo>
                <a:cubicBezTo>
                  <a:pt x="1039820" y="447242"/>
                  <a:pt x="1028575" y="435995"/>
                  <a:pt x="1028575" y="422121"/>
                </a:cubicBezTo>
                <a:cubicBezTo>
                  <a:pt x="1028575" y="408247"/>
                  <a:pt x="1039820" y="397000"/>
                  <a:pt x="1053691" y="397000"/>
                </a:cubicBezTo>
                <a:cubicBezTo>
                  <a:pt x="1067562" y="397000"/>
                  <a:pt x="1078807" y="408247"/>
                  <a:pt x="1078807" y="422121"/>
                </a:cubicBezTo>
                <a:cubicBezTo>
                  <a:pt x="1078807" y="435995"/>
                  <a:pt x="1067562" y="447242"/>
                  <a:pt x="1053691" y="447242"/>
                </a:cubicBezTo>
                <a:close/>
                <a:moveTo>
                  <a:pt x="1123419" y="448609"/>
                </a:moveTo>
                <a:cubicBezTo>
                  <a:pt x="1108790" y="448609"/>
                  <a:pt x="1096930" y="436749"/>
                  <a:pt x="1096930" y="422120"/>
                </a:cubicBezTo>
                <a:cubicBezTo>
                  <a:pt x="1096930" y="407491"/>
                  <a:pt x="1108790" y="395631"/>
                  <a:pt x="1123419" y="395631"/>
                </a:cubicBezTo>
                <a:cubicBezTo>
                  <a:pt x="1138048" y="395631"/>
                  <a:pt x="1149908" y="407491"/>
                  <a:pt x="1149908" y="422120"/>
                </a:cubicBezTo>
                <a:cubicBezTo>
                  <a:pt x="1149908" y="436749"/>
                  <a:pt x="1138048" y="448609"/>
                  <a:pt x="1123419" y="448609"/>
                </a:cubicBezTo>
                <a:close/>
                <a:moveTo>
                  <a:pt x="6376" y="508847"/>
                </a:moveTo>
                <a:cubicBezTo>
                  <a:pt x="2855" y="508847"/>
                  <a:pt x="0" y="505995"/>
                  <a:pt x="0" y="502476"/>
                </a:cubicBezTo>
                <a:cubicBezTo>
                  <a:pt x="0" y="498957"/>
                  <a:pt x="2855" y="496105"/>
                  <a:pt x="6376" y="496105"/>
                </a:cubicBezTo>
                <a:cubicBezTo>
                  <a:pt x="9897" y="496105"/>
                  <a:pt x="12752" y="498957"/>
                  <a:pt x="12752" y="502476"/>
                </a:cubicBezTo>
                <a:cubicBezTo>
                  <a:pt x="12752" y="505995"/>
                  <a:pt x="9897" y="508847"/>
                  <a:pt x="6376" y="508847"/>
                </a:cubicBezTo>
                <a:close/>
                <a:moveTo>
                  <a:pt x="76228" y="510097"/>
                </a:moveTo>
                <a:cubicBezTo>
                  <a:pt x="72016" y="510097"/>
                  <a:pt x="68602" y="506683"/>
                  <a:pt x="68602" y="502471"/>
                </a:cubicBezTo>
                <a:cubicBezTo>
                  <a:pt x="68602" y="498259"/>
                  <a:pt x="72016" y="494845"/>
                  <a:pt x="76228" y="494845"/>
                </a:cubicBezTo>
                <a:cubicBezTo>
                  <a:pt x="80440" y="494845"/>
                  <a:pt x="83854" y="498259"/>
                  <a:pt x="83854" y="502471"/>
                </a:cubicBezTo>
                <a:cubicBezTo>
                  <a:pt x="83854" y="506683"/>
                  <a:pt x="80440" y="510097"/>
                  <a:pt x="76228" y="510097"/>
                </a:cubicBezTo>
                <a:close/>
                <a:moveTo>
                  <a:pt x="145956" y="511347"/>
                </a:moveTo>
                <a:cubicBezTo>
                  <a:pt x="141057" y="511347"/>
                  <a:pt x="137085" y="507375"/>
                  <a:pt x="137085" y="502476"/>
                </a:cubicBezTo>
                <a:cubicBezTo>
                  <a:pt x="137085" y="497577"/>
                  <a:pt x="141057" y="493605"/>
                  <a:pt x="145956" y="493605"/>
                </a:cubicBezTo>
                <a:cubicBezTo>
                  <a:pt x="150855" y="493605"/>
                  <a:pt x="154827" y="497577"/>
                  <a:pt x="154827" y="502476"/>
                </a:cubicBezTo>
                <a:cubicBezTo>
                  <a:pt x="154827" y="507375"/>
                  <a:pt x="150855" y="511347"/>
                  <a:pt x="145956" y="511347"/>
                </a:cubicBezTo>
                <a:close/>
                <a:moveTo>
                  <a:pt x="215812" y="512595"/>
                </a:moveTo>
                <a:cubicBezTo>
                  <a:pt x="210220" y="512595"/>
                  <a:pt x="205687" y="508062"/>
                  <a:pt x="205687" y="502470"/>
                </a:cubicBezTo>
                <a:cubicBezTo>
                  <a:pt x="205687" y="496878"/>
                  <a:pt x="210220" y="492345"/>
                  <a:pt x="215812" y="492345"/>
                </a:cubicBezTo>
                <a:cubicBezTo>
                  <a:pt x="221404" y="492345"/>
                  <a:pt x="225937" y="496878"/>
                  <a:pt x="225937" y="502470"/>
                </a:cubicBezTo>
                <a:cubicBezTo>
                  <a:pt x="225937" y="508062"/>
                  <a:pt x="221404" y="512595"/>
                  <a:pt x="215812" y="512595"/>
                </a:cubicBezTo>
                <a:close/>
                <a:moveTo>
                  <a:pt x="285669" y="513846"/>
                </a:moveTo>
                <a:cubicBezTo>
                  <a:pt x="279390" y="513846"/>
                  <a:pt x="274299" y="508755"/>
                  <a:pt x="274299" y="502476"/>
                </a:cubicBezTo>
                <a:cubicBezTo>
                  <a:pt x="274299" y="496197"/>
                  <a:pt x="279390" y="491106"/>
                  <a:pt x="285669" y="491106"/>
                </a:cubicBezTo>
                <a:cubicBezTo>
                  <a:pt x="291948" y="491106"/>
                  <a:pt x="297039" y="496197"/>
                  <a:pt x="297039" y="502476"/>
                </a:cubicBezTo>
                <a:cubicBezTo>
                  <a:pt x="297039" y="508755"/>
                  <a:pt x="291948" y="513846"/>
                  <a:pt x="285669" y="513846"/>
                </a:cubicBezTo>
                <a:close/>
                <a:moveTo>
                  <a:pt x="355397" y="515223"/>
                </a:moveTo>
                <a:cubicBezTo>
                  <a:pt x="348359" y="515223"/>
                  <a:pt x="342654" y="509516"/>
                  <a:pt x="342654" y="502476"/>
                </a:cubicBezTo>
                <a:cubicBezTo>
                  <a:pt x="342654" y="495436"/>
                  <a:pt x="348359" y="489729"/>
                  <a:pt x="355397" y="489729"/>
                </a:cubicBezTo>
                <a:cubicBezTo>
                  <a:pt x="362435" y="489729"/>
                  <a:pt x="368140" y="495436"/>
                  <a:pt x="368140" y="502476"/>
                </a:cubicBezTo>
                <a:cubicBezTo>
                  <a:pt x="368140" y="509516"/>
                  <a:pt x="362435" y="515223"/>
                  <a:pt x="355397" y="515223"/>
                </a:cubicBezTo>
                <a:close/>
                <a:moveTo>
                  <a:pt x="425253" y="516344"/>
                </a:moveTo>
                <a:cubicBezTo>
                  <a:pt x="417593" y="516344"/>
                  <a:pt x="411384" y="510135"/>
                  <a:pt x="411384" y="502475"/>
                </a:cubicBezTo>
                <a:cubicBezTo>
                  <a:pt x="411384" y="494815"/>
                  <a:pt x="417593" y="488606"/>
                  <a:pt x="425253" y="488606"/>
                </a:cubicBezTo>
                <a:cubicBezTo>
                  <a:pt x="432913" y="488606"/>
                  <a:pt x="439122" y="494815"/>
                  <a:pt x="439122" y="502475"/>
                </a:cubicBezTo>
                <a:cubicBezTo>
                  <a:pt x="439122" y="510135"/>
                  <a:pt x="432913" y="516344"/>
                  <a:pt x="425253" y="516344"/>
                </a:cubicBezTo>
                <a:close/>
                <a:moveTo>
                  <a:pt x="495106" y="517595"/>
                </a:moveTo>
                <a:cubicBezTo>
                  <a:pt x="486756" y="517595"/>
                  <a:pt x="479987" y="510826"/>
                  <a:pt x="479987" y="502476"/>
                </a:cubicBezTo>
                <a:cubicBezTo>
                  <a:pt x="479987" y="494126"/>
                  <a:pt x="486756" y="487357"/>
                  <a:pt x="495106" y="487357"/>
                </a:cubicBezTo>
                <a:cubicBezTo>
                  <a:pt x="503456" y="487357"/>
                  <a:pt x="510225" y="494126"/>
                  <a:pt x="510225" y="502476"/>
                </a:cubicBezTo>
                <a:cubicBezTo>
                  <a:pt x="510225" y="510826"/>
                  <a:pt x="503456" y="517595"/>
                  <a:pt x="495106" y="517595"/>
                </a:cubicBezTo>
                <a:close/>
                <a:moveTo>
                  <a:pt x="564961" y="518844"/>
                </a:moveTo>
                <a:cubicBezTo>
                  <a:pt x="555918" y="518844"/>
                  <a:pt x="548588" y="511514"/>
                  <a:pt x="548588" y="502471"/>
                </a:cubicBezTo>
                <a:cubicBezTo>
                  <a:pt x="548588" y="493428"/>
                  <a:pt x="555918" y="486098"/>
                  <a:pt x="564961" y="486098"/>
                </a:cubicBezTo>
                <a:cubicBezTo>
                  <a:pt x="574004" y="486098"/>
                  <a:pt x="581334" y="493428"/>
                  <a:pt x="581334" y="502471"/>
                </a:cubicBezTo>
                <a:cubicBezTo>
                  <a:pt x="581334" y="511514"/>
                  <a:pt x="574004" y="518844"/>
                  <a:pt x="564961" y="518844"/>
                </a:cubicBezTo>
                <a:close/>
                <a:moveTo>
                  <a:pt x="634690" y="520221"/>
                </a:moveTo>
                <a:cubicBezTo>
                  <a:pt x="624889" y="520221"/>
                  <a:pt x="616944" y="512276"/>
                  <a:pt x="616944" y="502475"/>
                </a:cubicBezTo>
                <a:cubicBezTo>
                  <a:pt x="616944" y="492674"/>
                  <a:pt x="624889" y="484729"/>
                  <a:pt x="634690" y="484729"/>
                </a:cubicBezTo>
                <a:cubicBezTo>
                  <a:pt x="644491" y="484729"/>
                  <a:pt x="652436" y="492674"/>
                  <a:pt x="652436" y="502475"/>
                </a:cubicBezTo>
                <a:cubicBezTo>
                  <a:pt x="652436" y="512276"/>
                  <a:pt x="644491" y="520221"/>
                  <a:pt x="634690" y="520221"/>
                </a:cubicBezTo>
                <a:close/>
                <a:moveTo>
                  <a:pt x="704542" y="521344"/>
                </a:moveTo>
                <a:cubicBezTo>
                  <a:pt x="694121" y="521344"/>
                  <a:pt x="685674" y="512894"/>
                  <a:pt x="685674" y="502471"/>
                </a:cubicBezTo>
                <a:cubicBezTo>
                  <a:pt x="685674" y="492048"/>
                  <a:pt x="694121" y="483598"/>
                  <a:pt x="704542" y="483598"/>
                </a:cubicBezTo>
                <a:cubicBezTo>
                  <a:pt x="714963" y="483598"/>
                  <a:pt x="723410" y="492048"/>
                  <a:pt x="723410" y="502471"/>
                </a:cubicBezTo>
                <a:cubicBezTo>
                  <a:pt x="723410" y="512894"/>
                  <a:pt x="714963" y="521344"/>
                  <a:pt x="704542" y="521344"/>
                </a:cubicBezTo>
                <a:close/>
                <a:moveTo>
                  <a:pt x="774398" y="522592"/>
                </a:moveTo>
                <a:cubicBezTo>
                  <a:pt x="763285" y="522592"/>
                  <a:pt x="754276" y="513585"/>
                  <a:pt x="754276" y="502475"/>
                </a:cubicBezTo>
                <a:cubicBezTo>
                  <a:pt x="754276" y="491365"/>
                  <a:pt x="763285" y="482358"/>
                  <a:pt x="774398" y="482358"/>
                </a:cubicBezTo>
                <a:cubicBezTo>
                  <a:pt x="785511" y="482358"/>
                  <a:pt x="794520" y="491365"/>
                  <a:pt x="794520" y="502475"/>
                </a:cubicBezTo>
                <a:cubicBezTo>
                  <a:pt x="794520" y="513585"/>
                  <a:pt x="785511" y="522592"/>
                  <a:pt x="774398" y="522592"/>
                </a:cubicBezTo>
                <a:close/>
                <a:moveTo>
                  <a:pt x="844127" y="523971"/>
                </a:moveTo>
                <a:cubicBezTo>
                  <a:pt x="832256" y="523971"/>
                  <a:pt x="822632" y="514347"/>
                  <a:pt x="822632" y="502476"/>
                </a:cubicBezTo>
                <a:cubicBezTo>
                  <a:pt x="822632" y="490605"/>
                  <a:pt x="832256" y="480981"/>
                  <a:pt x="844127" y="480981"/>
                </a:cubicBezTo>
                <a:cubicBezTo>
                  <a:pt x="855998" y="480981"/>
                  <a:pt x="865622" y="490605"/>
                  <a:pt x="865622" y="502476"/>
                </a:cubicBezTo>
                <a:cubicBezTo>
                  <a:pt x="865622" y="514347"/>
                  <a:pt x="855998" y="523971"/>
                  <a:pt x="844127" y="523971"/>
                </a:cubicBezTo>
                <a:close/>
                <a:moveTo>
                  <a:pt x="913978" y="525221"/>
                </a:moveTo>
                <a:cubicBezTo>
                  <a:pt x="901416" y="525221"/>
                  <a:pt x="891233" y="515038"/>
                  <a:pt x="891233" y="502476"/>
                </a:cubicBezTo>
                <a:cubicBezTo>
                  <a:pt x="891233" y="489914"/>
                  <a:pt x="901416" y="479731"/>
                  <a:pt x="913978" y="479731"/>
                </a:cubicBezTo>
                <a:cubicBezTo>
                  <a:pt x="926540" y="479731"/>
                  <a:pt x="936723" y="489914"/>
                  <a:pt x="936723" y="502476"/>
                </a:cubicBezTo>
                <a:cubicBezTo>
                  <a:pt x="936723" y="515038"/>
                  <a:pt x="926540" y="525221"/>
                  <a:pt x="913978" y="525221"/>
                </a:cubicBezTo>
                <a:close/>
                <a:moveTo>
                  <a:pt x="983839" y="526341"/>
                </a:moveTo>
                <a:cubicBezTo>
                  <a:pt x="970658" y="526341"/>
                  <a:pt x="959973" y="515654"/>
                  <a:pt x="959973" y="502470"/>
                </a:cubicBezTo>
                <a:cubicBezTo>
                  <a:pt x="959973" y="489286"/>
                  <a:pt x="970658" y="478599"/>
                  <a:pt x="983839" y="478599"/>
                </a:cubicBezTo>
                <a:cubicBezTo>
                  <a:pt x="997020" y="478599"/>
                  <a:pt x="1007705" y="489286"/>
                  <a:pt x="1007705" y="502470"/>
                </a:cubicBezTo>
                <a:cubicBezTo>
                  <a:pt x="1007705" y="515654"/>
                  <a:pt x="997020" y="526341"/>
                  <a:pt x="983839" y="526341"/>
                </a:cubicBezTo>
                <a:close/>
                <a:moveTo>
                  <a:pt x="1053691" y="527592"/>
                </a:moveTo>
                <a:cubicBezTo>
                  <a:pt x="1039820" y="527592"/>
                  <a:pt x="1028575" y="516345"/>
                  <a:pt x="1028575" y="502471"/>
                </a:cubicBezTo>
                <a:cubicBezTo>
                  <a:pt x="1028575" y="488597"/>
                  <a:pt x="1039820" y="477350"/>
                  <a:pt x="1053691" y="477350"/>
                </a:cubicBezTo>
                <a:cubicBezTo>
                  <a:pt x="1067562" y="477350"/>
                  <a:pt x="1078807" y="488597"/>
                  <a:pt x="1078807" y="502471"/>
                </a:cubicBezTo>
                <a:cubicBezTo>
                  <a:pt x="1078807" y="516345"/>
                  <a:pt x="1067562" y="527592"/>
                  <a:pt x="1053691" y="527592"/>
                </a:cubicBezTo>
                <a:close/>
                <a:moveTo>
                  <a:pt x="6376" y="589325"/>
                </a:moveTo>
                <a:cubicBezTo>
                  <a:pt x="2855" y="589325"/>
                  <a:pt x="0" y="586470"/>
                  <a:pt x="0" y="582949"/>
                </a:cubicBezTo>
                <a:cubicBezTo>
                  <a:pt x="0" y="579428"/>
                  <a:pt x="2855" y="576573"/>
                  <a:pt x="6376" y="576573"/>
                </a:cubicBezTo>
                <a:cubicBezTo>
                  <a:pt x="9897" y="576573"/>
                  <a:pt x="12752" y="579428"/>
                  <a:pt x="12752" y="582949"/>
                </a:cubicBezTo>
                <a:cubicBezTo>
                  <a:pt x="12752" y="586470"/>
                  <a:pt x="9897" y="589325"/>
                  <a:pt x="6376" y="589325"/>
                </a:cubicBezTo>
                <a:close/>
                <a:moveTo>
                  <a:pt x="76228" y="590575"/>
                </a:moveTo>
                <a:cubicBezTo>
                  <a:pt x="72016" y="590575"/>
                  <a:pt x="68602" y="587161"/>
                  <a:pt x="68602" y="582949"/>
                </a:cubicBezTo>
                <a:cubicBezTo>
                  <a:pt x="68602" y="578737"/>
                  <a:pt x="72016" y="575323"/>
                  <a:pt x="76228" y="575323"/>
                </a:cubicBezTo>
                <a:cubicBezTo>
                  <a:pt x="80440" y="575323"/>
                  <a:pt x="83854" y="578737"/>
                  <a:pt x="83854" y="582949"/>
                </a:cubicBezTo>
                <a:cubicBezTo>
                  <a:pt x="83854" y="587161"/>
                  <a:pt x="80440" y="590575"/>
                  <a:pt x="76228" y="590575"/>
                </a:cubicBezTo>
                <a:close/>
                <a:moveTo>
                  <a:pt x="145956" y="591825"/>
                </a:moveTo>
                <a:cubicBezTo>
                  <a:pt x="141057" y="591825"/>
                  <a:pt x="137085" y="587851"/>
                  <a:pt x="137085" y="582949"/>
                </a:cubicBezTo>
                <a:cubicBezTo>
                  <a:pt x="137085" y="578047"/>
                  <a:pt x="141057" y="574073"/>
                  <a:pt x="145956" y="574073"/>
                </a:cubicBezTo>
                <a:cubicBezTo>
                  <a:pt x="150855" y="574073"/>
                  <a:pt x="154827" y="578047"/>
                  <a:pt x="154827" y="582949"/>
                </a:cubicBezTo>
                <a:cubicBezTo>
                  <a:pt x="154827" y="587851"/>
                  <a:pt x="150855" y="591825"/>
                  <a:pt x="145956" y="591825"/>
                </a:cubicBezTo>
                <a:close/>
                <a:moveTo>
                  <a:pt x="215812" y="593074"/>
                </a:moveTo>
                <a:cubicBezTo>
                  <a:pt x="210220" y="593074"/>
                  <a:pt x="205687" y="588541"/>
                  <a:pt x="205687" y="582949"/>
                </a:cubicBezTo>
                <a:cubicBezTo>
                  <a:pt x="205687" y="577357"/>
                  <a:pt x="210220" y="572824"/>
                  <a:pt x="215812" y="572824"/>
                </a:cubicBezTo>
                <a:cubicBezTo>
                  <a:pt x="221404" y="572824"/>
                  <a:pt x="225937" y="577357"/>
                  <a:pt x="225937" y="582949"/>
                </a:cubicBezTo>
                <a:cubicBezTo>
                  <a:pt x="225937" y="588541"/>
                  <a:pt x="221404" y="593074"/>
                  <a:pt x="215812" y="593074"/>
                </a:cubicBezTo>
                <a:close/>
                <a:moveTo>
                  <a:pt x="285669" y="594324"/>
                </a:moveTo>
                <a:cubicBezTo>
                  <a:pt x="279390" y="594324"/>
                  <a:pt x="274299" y="589231"/>
                  <a:pt x="274299" y="582949"/>
                </a:cubicBezTo>
                <a:cubicBezTo>
                  <a:pt x="274299" y="576667"/>
                  <a:pt x="279390" y="571574"/>
                  <a:pt x="285669" y="571574"/>
                </a:cubicBezTo>
                <a:cubicBezTo>
                  <a:pt x="291948" y="571574"/>
                  <a:pt x="297039" y="576667"/>
                  <a:pt x="297039" y="582949"/>
                </a:cubicBezTo>
                <a:cubicBezTo>
                  <a:pt x="297039" y="589231"/>
                  <a:pt x="291948" y="594324"/>
                  <a:pt x="285669" y="594324"/>
                </a:cubicBezTo>
                <a:close/>
                <a:moveTo>
                  <a:pt x="355397" y="595692"/>
                </a:moveTo>
                <a:cubicBezTo>
                  <a:pt x="348359" y="595692"/>
                  <a:pt x="342654" y="589987"/>
                  <a:pt x="342654" y="582949"/>
                </a:cubicBezTo>
                <a:cubicBezTo>
                  <a:pt x="342654" y="575911"/>
                  <a:pt x="348359" y="570206"/>
                  <a:pt x="355397" y="570206"/>
                </a:cubicBezTo>
                <a:cubicBezTo>
                  <a:pt x="362435" y="570206"/>
                  <a:pt x="368140" y="575911"/>
                  <a:pt x="368140" y="582949"/>
                </a:cubicBezTo>
                <a:cubicBezTo>
                  <a:pt x="368140" y="589987"/>
                  <a:pt x="362435" y="595692"/>
                  <a:pt x="355397" y="595692"/>
                </a:cubicBezTo>
                <a:close/>
                <a:moveTo>
                  <a:pt x="425253" y="596823"/>
                </a:moveTo>
                <a:cubicBezTo>
                  <a:pt x="417593" y="596823"/>
                  <a:pt x="411384" y="590611"/>
                  <a:pt x="411384" y="582949"/>
                </a:cubicBezTo>
                <a:cubicBezTo>
                  <a:pt x="411384" y="575287"/>
                  <a:pt x="417593" y="569075"/>
                  <a:pt x="425253" y="569075"/>
                </a:cubicBezTo>
                <a:cubicBezTo>
                  <a:pt x="432913" y="569075"/>
                  <a:pt x="439122" y="575287"/>
                  <a:pt x="439122" y="582949"/>
                </a:cubicBezTo>
                <a:cubicBezTo>
                  <a:pt x="439122" y="590611"/>
                  <a:pt x="432913" y="596823"/>
                  <a:pt x="425253" y="596823"/>
                </a:cubicBezTo>
                <a:close/>
                <a:moveTo>
                  <a:pt x="495106" y="598073"/>
                </a:moveTo>
                <a:cubicBezTo>
                  <a:pt x="486756" y="598073"/>
                  <a:pt x="479987" y="591302"/>
                  <a:pt x="479987" y="582949"/>
                </a:cubicBezTo>
                <a:cubicBezTo>
                  <a:pt x="479987" y="574596"/>
                  <a:pt x="486756" y="567825"/>
                  <a:pt x="495106" y="567825"/>
                </a:cubicBezTo>
                <a:cubicBezTo>
                  <a:pt x="503456" y="567825"/>
                  <a:pt x="510225" y="574596"/>
                  <a:pt x="510225" y="582949"/>
                </a:cubicBezTo>
                <a:cubicBezTo>
                  <a:pt x="510225" y="591302"/>
                  <a:pt x="503456" y="598073"/>
                  <a:pt x="495106" y="598073"/>
                </a:cubicBezTo>
                <a:close/>
                <a:moveTo>
                  <a:pt x="564961" y="599322"/>
                </a:moveTo>
                <a:cubicBezTo>
                  <a:pt x="555918" y="599322"/>
                  <a:pt x="548588" y="591992"/>
                  <a:pt x="548588" y="582949"/>
                </a:cubicBezTo>
                <a:cubicBezTo>
                  <a:pt x="548588" y="573906"/>
                  <a:pt x="555918" y="566576"/>
                  <a:pt x="564961" y="566576"/>
                </a:cubicBezTo>
                <a:cubicBezTo>
                  <a:pt x="574004" y="566576"/>
                  <a:pt x="581334" y="573906"/>
                  <a:pt x="581334" y="582949"/>
                </a:cubicBezTo>
                <a:cubicBezTo>
                  <a:pt x="581334" y="591992"/>
                  <a:pt x="574004" y="599322"/>
                  <a:pt x="564961" y="599322"/>
                </a:cubicBezTo>
                <a:close/>
                <a:moveTo>
                  <a:pt x="634690" y="600690"/>
                </a:moveTo>
                <a:cubicBezTo>
                  <a:pt x="624889" y="600690"/>
                  <a:pt x="616944" y="592747"/>
                  <a:pt x="616944" y="582949"/>
                </a:cubicBezTo>
                <a:cubicBezTo>
                  <a:pt x="616944" y="573151"/>
                  <a:pt x="624889" y="565208"/>
                  <a:pt x="634690" y="565208"/>
                </a:cubicBezTo>
                <a:cubicBezTo>
                  <a:pt x="644491" y="565208"/>
                  <a:pt x="652436" y="573151"/>
                  <a:pt x="652436" y="582949"/>
                </a:cubicBezTo>
                <a:cubicBezTo>
                  <a:pt x="652436" y="592747"/>
                  <a:pt x="644491" y="600690"/>
                  <a:pt x="634690" y="600690"/>
                </a:cubicBezTo>
                <a:close/>
                <a:moveTo>
                  <a:pt x="704542" y="601822"/>
                </a:moveTo>
                <a:cubicBezTo>
                  <a:pt x="694121" y="601822"/>
                  <a:pt x="685674" y="593372"/>
                  <a:pt x="685674" y="582949"/>
                </a:cubicBezTo>
                <a:cubicBezTo>
                  <a:pt x="685674" y="572526"/>
                  <a:pt x="694121" y="564076"/>
                  <a:pt x="704542" y="564076"/>
                </a:cubicBezTo>
                <a:cubicBezTo>
                  <a:pt x="714963" y="564076"/>
                  <a:pt x="723410" y="572526"/>
                  <a:pt x="723410" y="582949"/>
                </a:cubicBezTo>
                <a:cubicBezTo>
                  <a:pt x="723410" y="593372"/>
                  <a:pt x="714963" y="601822"/>
                  <a:pt x="704542" y="601822"/>
                </a:cubicBezTo>
                <a:close/>
                <a:moveTo>
                  <a:pt x="774398" y="603071"/>
                </a:moveTo>
                <a:cubicBezTo>
                  <a:pt x="763285" y="603071"/>
                  <a:pt x="754276" y="594062"/>
                  <a:pt x="754276" y="582949"/>
                </a:cubicBezTo>
                <a:cubicBezTo>
                  <a:pt x="754276" y="571836"/>
                  <a:pt x="763285" y="562827"/>
                  <a:pt x="774398" y="562827"/>
                </a:cubicBezTo>
                <a:cubicBezTo>
                  <a:pt x="785511" y="562827"/>
                  <a:pt x="794520" y="571836"/>
                  <a:pt x="794520" y="582949"/>
                </a:cubicBezTo>
                <a:cubicBezTo>
                  <a:pt x="794520" y="594062"/>
                  <a:pt x="785511" y="603071"/>
                  <a:pt x="774398" y="603071"/>
                </a:cubicBezTo>
                <a:close/>
                <a:moveTo>
                  <a:pt x="844127" y="604440"/>
                </a:moveTo>
                <a:cubicBezTo>
                  <a:pt x="832256" y="604440"/>
                  <a:pt x="822632" y="594819"/>
                  <a:pt x="822632" y="582950"/>
                </a:cubicBezTo>
                <a:cubicBezTo>
                  <a:pt x="822632" y="571081"/>
                  <a:pt x="832256" y="561460"/>
                  <a:pt x="844127" y="561460"/>
                </a:cubicBezTo>
                <a:cubicBezTo>
                  <a:pt x="855998" y="561460"/>
                  <a:pt x="865622" y="571081"/>
                  <a:pt x="865622" y="582950"/>
                </a:cubicBezTo>
                <a:cubicBezTo>
                  <a:pt x="865622" y="594819"/>
                  <a:pt x="855998" y="604440"/>
                  <a:pt x="844127" y="604440"/>
                </a:cubicBezTo>
                <a:close/>
                <a:moveTo>
                  <a:pt x="913978" y="605689"/>
                </a:moveTo>
                <a:cubicBezTo>
                  <a:pt x="901416" y="605689"/>
                  <a:pt x="891233" y="595508"/>
                  <a:pt x="891233" y="582949"/>
                </a:cubicBezTo>
                <a:cubicBezTo>
                  <a:pt x="891233" y="570390"/>
                  <a:pt x="901416" y="560209"/>
                  <a:pt x="913978" y="560209"/>
                </a:cubicBezTo>
                <a:cubicBezTo>
                  <a:pt x="926540" y="560209"/>
                  <a:pt x="936723" y="570390"/>
                  <a:pt x="936723" y="582949"/>
                </a:cubicBezTo>
                <a:cubicBezTo>
                  <a:pt x="936723" y="595508"/>
                  <a:pt x="926540" y="605689"/>
                  <a:pt x="913978" y="605689"/>
                </a:cubicBezTo>
                <a:close/>
                <a:moveTo>
                  <a:pt x="983839" y="606820"/>
                </a:moveTo>
                <a:cubicBezTo>
                  <a:pt x="970658" y="606820"/>
                  <a:pt x="959973" y="596133"/>
                  <a:pt x="959973" y="582949"/>
                </a:cubicBezTo>
                <a:cubicBezTo>
                  <a:pt x="959973" y="569765"/>
                  <a:pt x="970658" y="559078"/>
                  <a:pt x="983839" y="559078"/>
                </a:cubicBezTo>
                <a:cubicBezTo>
                  <a:pt x="997020" y="559078"/>
                  <a:pt x="1007705" y="569765"/>
                  <a:pt x="1007705" y="582949"/>
                </a:cubicBezTo>
                <a:cubicBezTo>
                  <a:pt x="1007705" y="596133"/>
                  <a:pt x="997020" y="606820"/>
                  <a:pt x="983839" y="606820"/>
                </a:cubicBezTo>
                <a:close/>
                <a:moveTo>
                  <a:pt x="774398" y="683421"/>
                </a:moveTo>
                <a:cubicBezTo>
                  <a:pt x="763285" y="683421"/>
                  <a:pt x="754276" y="674412"/>
                  <a:pt x="754276" y="663299"/>
                </a:cubicBezTo>
                <a:cubicBezTo>
                  <a:pt x="754276" y="652186"/>
                  <a:pt x="763285" y="643177"/>
                  <a:pt x="774398" y="643177"/>
                </a:cubicBezTo>
                <a:cubicBezTo>
                  <a:pt x="785511" y="643177"/>
                  <a:pt x="794520" y="652186"/>
                  <a:pt x="794520" y="663299"/>
                </a:cubicBezTo>
                <a:cubicBezTo>
                  <a:pt x="794520" y="674412"/>
                  <a:pt x="785511" y="683421"/>
                  <a:pt x="774398" y="683421"/>
                </a:cubicBezTo>
                <a:close/>
                <a:moveTo>
                  <a:pt x="844127" y="684790"/>
                </a:moveTo>
                <a:cubicBezTo>
                  <a:pt x="832256" y="684790"/>
                  <a:pt x="822632" y="675169"/>
                  <a:pt x="822632" y="663300"/>
                </a:cubicBezTo>
                <a:cubicBezTo>
                  <a:pt x="822632" y="651431"/>
                  <a:pt x="832256" y="641810"/>
                  <a:pt x="844127" y="641810"/>
                </a:cubicBezTo>
                <a:cubicBezTo>
                  <a:pt x="855998" y="641810"/>
                  <a:pt x="865622" y="651431"/>
                  <a:pt x="865622" y="663300"/>
                </a:cubicBezTo>
                <a:cubicBezTo>
                  <a:pt x="865622" y="675169"/>
                  <a:pt x="855998" y="684790"/>
                  <a:pt x="844127" y="684790"/>
                </a:cubicBezTo>
                <a:close/>
                <a:moveTo>
                  <a:pt x="913978" y="686040"/>
                </a:moveTo>
                <a:cubicBezTo>
                  <a:pt x="901416" y="686040"/>
                  <a:pt x="891233" y="675859"/>
                  <a:pt x="891233" y="663300"/>
                </a:cubicBezTo>
                <a:cubicBezTo>
                  <a:pt x="891233" y="650741"/>
                  <a:pt x="901416" y="640560"/>
                  <a:pt x="913978" y="640560"/>
                </a:cubicBezTo>
                <a:cubicBezTo>
                  <a:pt x="926540" y="640560"/>
                  <a:pt x="936723" y="650741"/>
                  <a:pt x="936723" y="663300"/>
                </a:cubicBezTo>
                <a:cubicBezTo>
                  <a:pt x="936723" y="675859"/>
                  <a:pt x="926540" y="686040"/>
                  <a:pt x="913978" y="686040"/>
                </a:cubicBezTo>
                <a:close/>
                <a:moveTo>
                  <a:pt x="774398" y="763900"/>
                </a:moveTo>
                <a:cubicBezTo>
                  <a:pt x="763285" y="763900"/>
                  <a:pt x="754276" y="754891"/>
                  <a:pt x="754276" y="743778"/>
                </a:cubicBezTo>
                <a:cubicBezTo>
                  <a:pt x="754276" y="732665"/>
                  <a:pt x="763285" y="723656"/>
                  <a:pt x="774398" y="723656"/>
                </a:cubicBezTo>
                <a:cubicBezTo>
                  <a:pt x="785511" y="723656"/>
                  <a:pt x="794520" y="732665"/>
                  <a:pt x="794520" y="743778"/>
                </a:cubicBezTo>
                <a:cubicBezTo>
                  <a:pt x="794520" y="754891"/>
                  <a:pt x="785511" y="763900"/>
                  <a:pt x="774398" y="763900"/>
                </a:cubicBezTo>
                <a:close/>
                <a:moveTo>
                  <a:pt x="844127" y="765268"/>
                </a:moveTo>
                <a:cubicBezTo>
                  <a:pt x="832256" y="765268"/>
                  <a:pt x="822632" y="755644"/>
                  <a:pt x="822632" y="743773"/>
                </a:cubicBezTo>
                <a:cubicBezTo>
                  <a:pt x="822632" y="731902"/>
                  <a:pt x="832256" y="722278"/>
                  <a:pt x="844127" y="722278"/>
                </a:cubicBezTo>
                <a:cubicBezTo>
                  <a:pt x="855998" y="722278"/>
                  <a:pt x="865622" y="731902"/>
                  <a:pt x="865622" y="743773"/>
                </a:cubicBezTo>
                <a:cubicBezTo>
                  <a:pt x="865622" y="755644"/>
                  <a:pt x="855998" y="765268"/>
                  <a:pt x="844127" y="765268"/>
                </a:cubicBezTo>
                <a:close/>
                <a:moveTo>
                  <a:pt x="774398" y="844368"/>
                </a:moveTo>
                <a:cubicBezTo>
                  <a:pt x="763285" y="844368"/>
                  <a:pt x="754276" y="835361"/>
                  <a:pt x="754276" y="824251"/>
                </a:cubicBezTo>
                <a:cubicBezTo>
                  <a:pt x="754276" y="813141"/>
                  <a:pt x="763285" y="804134"/>
                  <a:pt x="774398" y="804134"/>
                </a:cubicBezTo>
                <a:cubicBezTo>
                  <a:pt x="785511" y="804134"/>
                  <a:pt x="794520" y="813141"/>
                  <a:pt x="794520" y="824251"/>
                </a:cubicBezTo>
                <a:cubicBezTo>
                  <a:pt x="794520" y="835361"/>
                  <a:pt x="785511" y="844368"/>
                  <a:pt x="774398" y="8443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52560" y="1795857"/>
            <a:ext cx="1025180" cy="115167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25624" y="2001275"/>
            <a:ext cx="740834" cy="74083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66507" y="2026370"/>
            <a:ext cx="732762" cy="69064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129423" y="2044482"/>
            <a:ext cx="721829" cy="65442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00224" y="3654914"/>
            <a:ext cx="2974976" cy="23902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无时间限制，适合初学者或需要仔细思考的题目，用户可慢慢答题，无压力。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00224" y="2981814"/>
            <a:ext cx="2974976" cy="586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简单模式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127624" y="2981814"/>
            <a:ext cx="2974976" cy="586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中等模式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27624" y="3654914"/>
            <a:ext cx="2974976" cy="23902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每道题有10秒的答题时间，时间到会显示“超时啦！”提示，自动进入下一题，适合想要适度挑战的玩家。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467724" y="2981814"/>
            <a:ext cx="2974976" cy="5868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困难模式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67724" y="3654914"/>
            <a:ext cx="2974976" cy="23902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每道题只有5秒的答题时间，时间到会显示“超时啦！”提示，自动进入下一题，适合想要快速答题的玩家。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游戏模式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>
            <a:off x="264148" y="315065"/>
            <a:ext cx="485458" cy="356468"/>
          </a:xfrm>
          <a:custGeom>
            <a:avLst/>
            <a:gdLst>
              <a:gd name="connsiteX0" fmla="*/ 774398 w 1149908"/>
              <a:gd name="connsiteY0" fmla="*/ 40234 h 844368"/>
              <a:gd name="connsiteX1" fmla="*/ 754276 w 1149908"/>
              <a:gd name="connsiteY1" fmla="*/ 20117 h 844368"/>
              <a:gd name="connsiteX2" fmla="*/ 774398 w 1149908"/>
              <a:gd name="connsiteY2" fmla="*/ 0 h 844368"/>
              <a:gd name="connsiteX3" fmla="*/ 794520 w 1149908"/>
              <a:gd name="connsiteY3" fmla="*/ 20117 h 844368"/>
              <a:gd name="connsiteX4" fmla="*/ 774398 w 1149908"/>
              <a:gd name="connsiteY4" fmla="*/ 40234 h 844368"/>
              <a:gd name="connsiteX5" fmla="*/ 774398 w 1149908"/>
              <a:gd name="connsiteY5" fmla="*/ 120585 h 844368"/>
              <a:gd name="connsiteX6" fmla="*/ 754276 w 1149908"/>
              <a:gd name="connsiteY6" fmla="*/ 100468 h 844368"/>
              <a:gd name="connsiteX7" fmla="*/ 774398 w 1149908"/>
              <a:gd name="connsiteY7" fmla="*/ 80351 h 844368"/>
              <a:gd name="connsiteX8" fmla="*/ 794520 w 1149908"/>
              <a:gd name="connsiteY8" fmla="*/ 100468 h 844368"/>
              <a:gd name="connsiteX9" fmla="*/ 774398 w 1149908"/>
              <a:gd name="connsiteY9" fmla="*/ 120585 h 844368"/>
              <a:gd name="connsiteX10" fmla="*/ 844127 w 1149908"/>
              <a:gd name="connsiteY10" fmla="*/ 121963 h 844368"/>
              <a:gd name="connsiteX11" fmla="*/ 822632 w 1149908"/>
              <a:gd name="connsiteY11" fmla="*/ 100468 h 844368"/>
              <a:gd name="connsiteX12" fmla="*/ 844127 w 1149908"/>
              <a:gd name="connsiteY12" fmla="*/ 78973 h 844368"/>
              <a:gd name="connsiteX13" fmla="*/ 865622 w 1149908"/>
              <a:gd name="connsiteY13" fmla="*/ 100468 h 844368"/>
              <a:gd name="connsiteX14" fmla="*/ 844127 w 1149908"/>
              <a:gd name="connsiteY14" fmla="*/ 121963 h 844368"/>
              <a:gd name="connsiteX15" fmla="*/ 774398 w 1149908"/>
              <a:gd name="connsiteY15" fmla="*/ 200935 h 844368"/>
              <a:gd name="connsiteX16" fmla="*/ 754276 w 1149908"/>
              <a:gd name="connsiteY16" fmla="*/ 180818 h 844368"/>
              <a:gd name="connsiteX17" fmla="*/ 774398 w 1149908"/>
              <a:gd name="connsiteY17" fmla="*/ 160701 h 844368"/>
              <a:gd name="connsiteX18" fmla="*/ 794520 w 1149908"/>
              <a:gd name="connsiteY18" fmla="*/ 180818 h 844368"/>
              <a:gd name="connsiteX19" fmla="*/ 774398 w 1149908"/>
              <a:gd name="connsiteY19" fmla="*/ 200935 h 844368"/>
              <a:gd name="connsiteX20" fmla="*/ 844127 w 1149908"/>
              <a:gd name="connsiteY20" fmla="*/ 202314 h 844368"/>
              <a:gd name="connsiteX21" fmla="*/ 822632 w 1149908"/>
              <a:gd name="connsiteY21" fmla="*/ 180819 h 844368"/>
              <a:gd name="connsiteX22" fmla="*/ 844127 w 1149908"/>
              <a:gd name="connsiteY22" fmla="*/ 159324 h 844368"/>
              <a:gd name="connsiteX23" fmla="*/ 865622 w 1149908"/>
              <a:gd name="connsiteY23" fmla="*/ 180819 h 844368"/>
              <a:gd name="connsiteX24" fmla="*/ 844127 w 1149908"/>
              <a:gd name="connsiteY24" fmla="*/ 202314 h 844368"/>
              <a:gd name="connsiteX25" fmla="*/ 913978 w 1149908"/>
              <a:gd name="connsiteY25" fmla="*/ 203563 h 844368"/>
              <a:gd name="connsiteX26" fmla="*/ 891233 w 1149908"/>
              <a:gd name="connsiteY26" fmla="*/ 180818 h 844368"/>
              <a:gd name="connsiteX27" fmla="*/ 913978 w 1149908"/>
              <a:gd name="connsiteY27" fmla="*/ 158073 h 844368"/>
              <a:gd name="connsiteX28" fmla="*/ 936723 w 1149908"/>
              <a:gd name="connsiteY28" fmla="*/ 180818 h 844368"/>
              <a:gd name="connsiteX29" fmla="*/ 913978 w 1149908"/>
              <a:gd name="connsiteY29" fmla="*/ 203563 h 844368"/>
              <a:gd name="connsiteX30" fmla="*/ 6376 w 1149908"/>
              <a:gd name="connsiteY30" fmla="*/ 267667 h 844368"/>
              <a:gd name="connsiteX31" fmla="*/ 0 w 1149908"/>
              <a:gd name="connsiteY31" fmla="*/ 261291 h 844368"/>
              <a:gd name="connsiteX32" fmla="*/ 6376 w 1149908"/>
              <a:gd name="connsiteY32" fmla="*/ 254915 h 844368"/>
              <a:gd name="connsiteX33" fmla="*/ 12752 w 1149908"/>
              <a:gd name="connsiteY33" fmla="*/ 261291 h 844368"/>
              <a:gd name="connsiteX34" fmla="*/ 6376 w 1149908"/>
              <a:gd name="connsiteY34" fmla="*/ 267667 h 844368"/>
              <a:gd name="connsiteX35" fmla="*/ 76228 w 1149908"/>
              <a:gd name="connsiteY35" fmla="*/ 268918 h 844368"/>
              <a:gd name="connsiteX36" fmla="*/ 68602 w 1149908"/>
              <a:gd name="connsiteY36" fmla="*/ 261292 h 844368"/>
              <a:gd name="connsiteX37" fmla="*/ 76228 w 1149908"/>
              <a:gd name="connsiteY37" fmla="*/ 253666 h 844368"/>
              <a:gd name="connsiteX38" fmla="*/ 83854 w 1149908"/>
              <a:gd name="connsiteY38" fmla="*/ 261292 h 844368"/>
              <a:gd name="connsiteX39" fmla="*/ 76228 w 1149908"/>
              <a:gd name="connsiteY39" fmla="*/ 268918 h 844368"/>
              <a:gd name="connsiteX40" fmla="*/ 145956 w 1149908"/>
              <a:gd name="connsiteY40" fmla="*/ 270168 h 844368"/>
              <a:gd name="connsiteX41" fmla="*/ 137085 w 1149908"/>
              <a:gd name="connsiteY41" fmla="*/ 261297 h 844368"/>
              <a:gd name="connsiteX42" fmla="*/ 145956 w 1149908"/>
              <a:gd name="connsiteY42" fmla="*/ 252426 h 844368"/>
              <a:gd name="connsiteX43" fmla="*/ 154827 w 1149908"/>
              <a:gd name="connsiteY43" fmla="*/ 261297 h 844368"/>
              <a:gd name="connsiteX44" fmla="*/ 145956 w 1149908"/>
              <a:gd name="connsiteY44" fmla="*/ 270168 h 844368"/>
              <a:gd name="connsiteX45" fmla="*/ 215812 w 1149908"/>
              <a:gd name="connsiteY45" fmla="*/ 271416 h 844368"/>
              <a:gd name="connsiteX46" fmla="*/ 205687 w 1149908"/>
              <a:gd name="connsiteY46" fmla="*/ 261296 h 844368"/>
              <a:gd name="connsiteX47" fmla="*/ 215812 w 1149908"/>
              <a:gd name="connsiteY47" fmla="*/ 251176 h 844368"/>
              <a:gd name="connsiteX48" fmla="*/ 225937 w 1149908"/>
              <a:gd name="connsiteY48" fmla="*/ 261296 h 844368"/>
              <a:gd name="connsiteX49" fmla="*/ 215812 w 1149908"/>
              <a:gd name="connsiteY49" fmla="*/ 271416 h 844368"/>
              <a:gd name="connsiteX50" fmla="*/ 285669 w 1149908"/>
              <a:gd name="connsiteY50" fmla="*/ 272667 h 844368"/>
              <a:gd name="connsiteX51" fmla="*/ 274299 w 1149908"/>
              <a:gd name="connsiteY51" fmla="*/ 261297 h 844368"/>
              <a:gd name="connsiteX52" fmla="*/ 285669 w 1149908"/>
              <a:gd name="connsiteY52" fmla="*/ 249927 h 844368"/>
              <a:gd name="connsiteX53" fmla="*/ 297039 w 1149908"/>
              <a:gd name="connsiteY53" fmla="*/ 261297 h 844368"/>
              <a:gd name="connsiteX54" fmla="*/ 285669 w 1149908"/>
              <a:gd name="connsiteY54" fmla="*/ 272667 h 844368"/>
              <a:gd name="connsiteX55" fmla="*/ 355397 w 1149908"/>
              <a:gd name="connsiteY55" fmla="*/ 274043 h 844368"/>
              <a:gd name="connsiteX56" fmla="*/ 342654 w 1149908"/>
              <a:gd name="connsiteY56" fmla="*/ 261296 h 844368"/>
              <a:gd name="connsiteX57" fmla="*/ 355397 w 1149908"/>
              <a:gd name="connsiteY57" fmla="*/ 248549 h 844368"/>
              <a:gd name="connsiteX58" fmla="*/ 368140 w 1149908"/>
              <a:gd name="connsiteY58" fmla="*/ 261296 h 844368"/>
              <a:gd name="connsiteX59" fmla="*/ 355397 w 1149908"/>
              <a:gd name="connsiteY59" fmla="*/ 274043 h 844368"/>
              <a:gd name="connsiteX60" fmla="*/ 425253 w 1149908"/>
              <a:gd name="connsiteY60" fmla="*/ 275165 h 844368"/>
              <a:gd name="connsiteX61" fmla="*/ 411384 w 1149908"/>
              <a:gd name="connsiteY61" fmla="*/ 261291 h 844368"/>
              <a:gd name="connsiteX62" fmla="*/ 425253 w 1149908"/>
              <a:gd name="connsiteY62" fmla="*/ 247417 h 844368"/>
              <a:gd name="connsiteX63" fmla="*/ 439122 w 1149908"/>
              <a:gd name="connsiteY63" fmla="*/ 261291 h 844368"/>
              <a:gd name="connsiteX64" fmla="*/ 425253 w 1149908"/>
              <a:gd name="connsiteY64" fmla="*/ 275165 h 844368"/>
              <a:gd name="connsiteX65" fmla="*/ 495106 w 1149908"/>
              <a:gd name="connsiteY65" fmla="*/ 276416 h 844368"/>
              <a:gd name="connsiteX66" fmla="*/ 479987 w 1149908"/>
              <a:gd name="connsiteY66" fmla="*/ 261292 h 844368"/>
              <a:gd name="connsiteX67" fmla="*/ 495106 w 1149908"/>
              <a:gd name="connsiteY67" fmla="*/ 246168 h 844368"/>
              <a:gd name="connsiteX68" fmla="*/ 510225 w 1149908"/>
              <a:gd name="connsiteY68" fmla="*/ 261292 h 844368"/>
              <a:gd name="connsiteX69" fmla="*/ 495106 w 1149908"/>
              <a:gd name="connsiteY69" fmla="*/ 276416 h 844368"/>
              <a:gd name="connsiteX70" fmla="*/ 564961 w 1149908"/>
              <a:gd name="connsiteY70" fmla="*/ 277664 h 844368"/>
              <a:gd name="connsiteX71" fmla="*/ 548588 w 1149908"/>
              <a:gd name="connsiteY71" fmla="*/ 261291 h 844368"/>
              <a:gd name="connsiteX72" fmla="*/ 564961 w 1149908"/>
              <a:gd name="connsiteY72" fmla="*/ 244918 h 844368"/>
              <a:gd name="connsiteX73" fmla="*/ 581334 w 1149908"/>
              <a:gd name="connsiteY73" fmla="*/ 261291 h 844368"/>
              <a:gd name="connsiteX74" fmla="*/ 564961 w 1149908"/>
              <a:gd name="connsiteY74" fmla="*/ 277664 h 844368"/>
              <a:gd name="connsiteX75" fmla="*/ 634690 w 1149908"/>
              <a:gd name="connsiteY75" fmla="*/ 279042 h 844368"/>
              <a:gd name="connsiteX76" fmla="*/ 616944 w 1149908"/>
              <a:gd name="connsiteY76" fmla="*/ 261296 h 844368"/>
              <a:gd name="connsiteX77" fmla="*/ 634690 w 1149908"/>
              <a:gd name="connsiteY77" fmla="*/ 243550 h 844368"/>
              <a:gd name="connsiteX78" fmla="*/ 652436 w 1149908"/>
              <a:gd name="connsiteY78" fmla="*/ 261296 h 844368"/>
              <a:gd name="connsiteX79" fmla="*/ 634690 w 1149908"/>
              <a:gd name="connsiteY79" fmla="*/ 279042 h 844368"/>
              <a:gd name="connsiteX80" fmla="*/ 704542 w 1149908"/>
              <a:gd name="connsiteY80" fmla="*/ 280165 h 844368"/>
              <a:gd name="connsiteX81" fmla="*/ 685674 w 1149908"/>
              <a:gd name="connsiteY81" fmla="*/ 261297 h 844368"/>
              <a:gd name="connsiteX82" fmla="*/ 704542 w 1149908"/>
              <a:gd name="connsiteY82" fmla="*/ 242429 h 844368"/>
              <a:gd name="connsiteX83" fmla="*/ 723410 w 1149908"/>
              <a:gd name="connsiteY83" fmla="*/ 261297 h 844368"/>
              <a:gd name="connsiteX84" fmla="*/ 704542 w 1149908"/>
              <a:gd name="connsiteY84" fmla="*/ 280165 h 844368"/>
              <a:gd name="connsiteX85" fmla="*/ 774398 w 1149908"/>
              <a:gd name="connsiteY85" fmla="*/ 281413 h 844368"/>
              <a:gd name="connsiteX86" fmla="*/ 754276 w 1149908"/>
              <a:gd name="connsiteY86" fmla="*/ 261296 h 844368"/>
              <a:gd name="connsiteX87" fmla="*/ 774398 w 1149908"/>
              <a:gd name="connsiteY87" fmla="*/ 241179 h 844368"/>
              <a:gd name="connsiteX88" fmla="*/ 794520 w 1149908"/>
              <a:gd name="connsiteY88" fmla="*/ 261296 h 844368"/>
              <a:gd name="connsiteX89" fmla="*/ 774398 w 1149908"/>
              <a:gd name="connsiteY89" fmla="*/ 281413 h 844368"/>
              <a:gd name="connsiteX90" fmla="*/ 844127 w 1149908"/>
              <a:gd name="connsiteY90" fmla="*/ 282792 h 844368"/>
              <a:gd name="connsiteX91" fmla="*/ 822632 w 1149908"/>
              <a:gd name="connsiteY91" fmla="*/ 261297 h 844368"/>
              <a:gd name="connsiteX92" fmla="*/ 844127 w 1149908"/>
              <a:gd name="connsiteY92" fmla="*/ 239802 h 844368"/>
              <a:gd name="connsiteX93" fmla="*/ 865622 w 1149908"/>
              <a:gd name="connsiteY93" fmla="*/ 261297 h 844368"/>
              <a:gd name="connsiteX94" fmla="*/ 844127 w 1149908"/>
              <a:gd name="connsiteY94" fmla="*/ 282792 h 844368"/>
              <a:gd name="connsiteX95" fmla="*/ 913978 w 1149908"/>
              <a:gd name="connsiteY95" fmla="*/ 284042 h 844368"/>
              <a:gd name="connsiteX96" fmla="*/ 891233 w 1149908"/>
              <a:gd name="connsiteY96" fmla="*/ 261297 h 844368"/>
              <a:gd name="connsiteX97" fmla="*/ 913978 w 1149908"/>
              <a:gd name="connsiteY97" fmla="*/ 238552 h 844368"/>
              <a:gd name="connsiteX98" fmla="*/ 936723 w 1149908"/>
              <a:gd name="connsiteY98" fmla="*/ 261297 h 844368"/>
              <a:gd name="connsiteX99" fmla="*/ 913978 w 1149908"/>
              <a:gd name="connsiteY99" fmla="*/ 284042 h 844368"/>
              <a:gd name="connsiteX100" fmla="*/ 983839 w 1149908"/>
              <a:gd name="connsiteY100" fmla="*/ 285162 h 844368"/>
              <a:gd name="connsiteX101" fmla="*/ 959973 w 1149908"/>
              <a:gd name="connsiteY101" fmla="*/ 261291 h 844368"/>
              <a:gd name="connsiteX102" fmla="*/ 983839 w 1149908"/>
              <a:gd name="connsiteY102" fmla="*/ 237420 h 844368"/>
              <a:gd name="connsiteX103" fmla="*/ 1007705 w 1149908"/>
              <a:gd name="connsiteY103" fmla="*/ 261291 h 844368"/>
              <a:gd name="connsiteX104" fmla="*/ 983839 w 1149908"/>
              <a:gd name="connsiteY104" fmla="*/ 285162 h 844368"/>
              <a:gd name="connsiteX105" fmla="*/ 6376 w 1149908"/>
              <a:gd name="connsiteY105" fmla="*/ 348018 h 844368"/>
              <a:gd name="connsiteX106" fmla="*/ 0 w 1149908"/>
              <a:gd name="connsiteY106" fmla="*/ 341647 h 844368"/>
              <a:gd name="connsiteX107" fmla="*/ 6376 w 1149908"/>
              <a:gd name="connsiteY107" fmla="*/ 335276 h 844368"/>
              <a:gd name="connsiteX108" fmla="*/ 12752 w 1149908"/>
              <a:gd name="connsiteY108" fmla="*/ 341647 h 844368"/>
              <a:gd name="connsiteX109" fmla="*/ 6376 w 1149908"/>
              <a:gd name="connsiteY109" fmla="*/ 348018 h 844368"/>
              <a:gd name="connsiteX110" fmla="*/ 76228 w 1149908"/>
              <a:gd name="connsiteY110" fmla="*/ 349267 h 844368"/>
              <a:gd name="connsiteX111" fmla="*/ 68602 w 1149908"/>
              <a:gd name="connsiteY111" fmla="*/ 341646 h 844368"/>
              <a:gd name="connsiteX112" fmla="*/ 76228 w 1149908"/>
              <a:gd name="connsiteY112" fmla="*/ 334025 h 844368"/>
              <a:gd name="connsiteX113" fmla="*/ 83854 w 1149908"/>
              <a:gd name="connsiteY113" fmla="*/ 341646 h 844368"/>
              <a:gd name="connsiteX114" fmla="*/ 76228 w 1149908"/>
              <a:gd name="connsiteY114" fmla="*/ 349267 h 844368"/>
              <a:gd name="connsiteX115" fmla="*/ 145956 w 1149908"/>
              <a:gd name="connsiteY115" fmla="*/ 350518 h 844368"/>
              <a:gd name="connsiteX116" fmla="*/ 137085 w 1149908"/>
              <a:gd name="connsiteY116" fmla="*/ 341647 h 844368"/>
              <a:gd name="connsiteX117" fmla="*/ 145956 w 1149908"/>
              <a:gd name="connsiteY117" fmla="*/ 332776 h 844368"/>
              <a:gd name="connsiteX118" fmla="*/ 154827 w 1149908"/>
              <a:gd name="connsiteY118" fmla="*/ 341647 h 844368"/>
              <a:gd name="connsiteX119" fmla="*/ 145956 w 1149908"/>
              <a:gd name="connsiteY119" fmla="*/ 350518 h 844368"/>
              <a:gd name="connsiteX120" fmla="*/ 215812 w 1149908"/>
              <a:gd name="connsiteY120" fmla="*/ 351767 h 844368"/>
              <a:gd name="connsiteX121" fmla="*/ 205687 w 1149908"/>
              <a:gd name="connsiteY121" fmla="*/ 341647 h 844368"/>
              <a:gd name="connsiteX122" fmla="*/ 215812 w 1149908"/>
              <a:gd name="connsiteY122" fmla="*/ 331527 h 844368"/>
              <a:gd name="connsiteX123" fmla="*/ 225937 w 1149908"/>
              <a:gd name="connsiteY123" fmla="*/ 341647 h 844368"/>
              <a:gd name="connsiteX124" fmla="*/ 215812 w 1149908"/>
              <a:gd name="connsiteY124" fmla="*/ 351767 h 844368"/>
              <a:gd name="connsiteX125" fmla="*/ 285669 w 1149908"/>
              <a:gd name="connsiteY125" fmla="*/ 353017 h 844368"/>
              <a:gd name="connsiteX126" fmla="*/ 274299 w 1149908"/>
              <a:gd name="connsiteY126" fmla="*/ 341647 h 844368"/>
              <a:gd name="connsiteX127" fmla="*/ 285669 w 1149908"/>
              <a:gd name="connsiteY127" fmla="*/ 330277 h 844368"/>
              <a:gd name="connsiteX128" fmla="*/ 297039 w 1149908"/>
              <a:gd name="connsiteY128" fmla="*/ 341647 h 844368"/>
              <a:gd name="connsiteX129" fmla="*/ 285669 w 1149908"/>
              <a:gd name="connsiteY129" fmla="*/ 353017 h 844368"/>
              <a:gd name="connsiteX130" fmla="*/ 355397 w 1149908"/>
              <a:gd name="connsiteY130" fmla="*/ 354394 h 844368"/>
              <a:gd name="connsiteX131" fmla="*/ 342654 w 1149908"/>
              <a:gd name="connsiteY131" fmla="*/ 341647 h 844368"/>
              <a:gd name="connsiteX132" fmla="*/ 355397 w 1149908"/>
              <a:gd name="connsiteY132" fmla="*/ 328900 h 844368"/>
              <a:gd name="connsiteX133" fmla="*/ 368140 w 1149908"/>
              <a:gd name="connsiteY133" fmla="*/ 341647 h 844368"/>
              <a:gd name="connsiteX134" fmla="*/ 355397 w 1149908"/>
              <a:gd name="connsiteY134" fmla="*/ 354394 h 844368"/>
              <a:gd name="connsiteX135" fmla="*/ 425253 w 1149908"/>
              <a:gd name="connsiteY135" fmla="*/ 355516 h 844368"/>
              <a:gd name="connsiteX136" fmla="*/ 411384 w 1149908"/>
              <a:gd name="connsiteY136" fmla="*/ 341647 h 844368"/>
              <a:gd name="connsiteX137" fmla="*/ 425253 w 1149908"/>
              <a:gd name="connsiteY137" fmla="*/ 327778 h 844368"/>
              <a:gd name="connsiteX138" fmla="*/ 439122 w 1149908"/>
              <a:gd name="connsiteY138" fmla="*/ 341647 h 844368"/>
              <a:gd name="connsiteX139" fmla="*/ 425253 w 1149908"/>
              <a:gd name="connsiteY139" fmla="*/ 355516 h 844368"/>
              <a:gd name="connsiteX140" fmla="*/ 495106 w 1149908"/>
              <a:gd name="connsiteY140" fmla="*/ 356766 h 844368"/>
              <a:gd name="connsiteX141" fmla="*/ 479987 w 1149908"/>
              <a:gd name="connsiteY141" fmla="*/ 341647 h 844368"/>
              <a:gd name="connsiteX142" fmla="*/ 495106 w 1149908"/>
              <a:gd name="connsiteY142" fmla="*/ 326528 h 844368"/>
              <a:gd name="connsiteX143" fmla="*/ 510225 w 1149908"/>
              <a:gd name="connsiteY143" fmla="*/ 341647 h 844368"/>
              <a:gd name="connsiteX144" fmla="*/ 495106 w 1149908"/>
              <a:gd name="connsiteY144" fmla="*/ 356766 h 844368"/>
              <a:gd name="connsiteX145" fmla="*/ 564961 w 1149908"/>
              <a:gd name="connsiteY145" fmla="*/ 358015 h 844368"/>
              <a:gd name="connsiteX146" fmla="*/ 548588 w 1149908"/>
              <a:gd name="connsiteY146" fmla="*/ 341647 h 844368"/>
              <a:gd name="connsiteX147" fmla="*/ 564961 w 1149908"/>
              <a:gd name="connsiteY147" fmla="*/ 325279 h 844368"/>
              <a:gd name="connsiteX148" fmla="*/ 581334 w 1149908"/>
              <a:gd name="connsiteY148" fmla="*/ 341647 h 844368"/>
              <a:gd name="connsiteX149" fmla="*/ 564961 w 1149908"/>
              <a:gd name="connsiteY149" fmla="*/ 358015 h 844368"/>
              <a:gd name="connsiteX150" fmla="*/ 634690 w 1149908"/>
              <a:gd name="connsiteY150" fmla="*/ 359392 h 844368"/>
              <a:gd name="connsiteX151" fmla="*/ 616944 w 1149908"/>
              <a:gd name="connsiteY151" fmla="*/ 341646 h 844368"/>
              <a:gd name="connsiteX152" fmla="*/ 634690 w 1149908"/>
              <a:gd name="connsiteY152" fmla="*/ 323900 h 844368"/>
              <a:gd name="connsiteX153" fmla="*/ 652436 w 1149908"/>
              <a:gd name="connsiteY153" fmla="*/ 341646 h 844368"/>
              <a:gd name="connsiteX154" fmla="*/ 634690 w 1149908"/>
              <a:gd name="connsiteY154" fmla="*/ 359392 h 844368"/>
              <a:gd name="connsiteX155" fmla="*/ 704542 w 1149908"/>
              <a:gd name="connsiteY155" fmla="*/ 360515 h 844368"/>
              <a:gd name="connsiteX156" fmla="*/ 685674 w 1149908"/>
              <a:gd name="connsiteY156" fmla="*/ 341647 h 844368"/>
              <a:gd name="connsiteX157" fmla="*/ 704542 w 1149908"/>
              <a:gd name="connsiteY157" fmla="*/ 322779 h 844368"/>
              <a:gd name="connsiteX158" fmla="*/ 723410 w 1149908"/>
              <a:gd name="connsiteY158" fmla="*/ 341647 h 844368"/>
              <a:gd name="connsiteX159" fmla="*/ 704542 w 1149908"/>
              <a:gd name="connsiteY159" fmla="*/ 360515 h 844368"/>
              <a:gd name="connsiteX160" fmla="*/ 774398 w 1149908"/>
              <a:gd name="connsiteY160" fmla="*/ 361764 h 844368"/>
              <a:gd name="connsiteX161" fmla="*/ 754276 w 1149908"/>
              <a:gd name="connsiteY161" fmla="*/ 341647 h 844368"/>
              <a:gd name="connsiteX162" fmla="*/ 774398 w 1149908"/>
              <a:gd name="connsiteY162" fmla="*/ 321530 h 844368"/>
              <a:gd name="connsiteX163" fmla="*/ 794520 w 1149908"/>
              <a:gd name="connsiteY163" fmla="*/ 341647 h 844368"/>
              <a:gd name="connsiteX164" fmla="*/ 774398 w 1149908"/>
              <a:gd name="connsiteY164" fmla="*/ 361764 h 844368"/>
              <a:gd name="connsiteX165" fmla="*/ 844127 w 1149908"/>
              <a:gd name="connsiteY165" fmla="*/ 363142 h 844368"/>
              <a:gd name="connsiteX166" fmla="*/ 822632 w 1149908"/>
              <a:gd name="connsiteY166" fmla="*/ 341647 h 844368"/>
              <a:gd name="connsiteX167" fmla="*/ 844127 w 1149908"/>
              <a:gd name="connsiteY167" fmla="*/ 320152 h 844368"/>
              <a:gd name="connsiteX168" fmla="*/ 865622 w 1149908"/>
              <a:gd name="connsiteY168" fmla="*/ 341647 h 844368"/>
              <a:gd name="connsiteX169" fmla="*/ 844127 w 1149908"/>
              <a:gd name="connsiteY169" fmla="*/ 363142 h 844368"/>
              <a:gd name="connsiteX170" fmla="*/ 913978 w 1149908"/>
              <a:gd name="connsiteY170" fmla="*/ 364392 h 844368"/>
              <a:gd name="connsiteX171" fmla="*/ 891233 w 1149908"/>
              <a:gd name="connsiteY171" fmla="*/ 341647 h 844368"/>
              <a:gd name="connsiteX172" fmla="*/ 913978 w 1149908"/>
              <a:gd name="connsiteY172" fmla="*/ 318902 h 844368"/>
              <a:gd name="connsiteX173" fmla="*/ 936723 w 1149908"/>
              <a:gd name="connsiteY173" fmla="*/ 341647 h 844368"/>
              <a:gd name="connsiteX174" fmla="*/ 913978 w 1149908"/>
              <a:gd name="connsiteY174" fmla="*/ 364392 h 844368"/>
              <a:gd name="connsiteX175" fmla="*/ 983839 w 1149908"/>
              <a:gd name="connsiteY175" fmla="*/ 365513 h 844368"/>
              <a:gd name="connsiteX176" fmla="*/ 959973 w 1149908"/>
              <a:gd name="connsiteY176" fmla="*/ 341647 h 844368"/>
              <a:gd name="connsiteX177" fmla="*/ 983839 w 1149908"/>
              <a:gd name="connsiteY177" fmla="*/ 317781 h 844368"/>
              <a:gd name="connsiteX178" fmla="*/ 1007705 w 1149908"/>
              <a:gd name="connsiteY178" fmla="*/ 341647 h 844368"/>
              <a:gd name="connsiteX179" fmla="*/ 983839 w 1149908"/>
              <a:gd name="connsiteY179" fmla="*/ 365513 h 844368"/>
              <a:gd name="connsiteX180" fmla="*/ 1053691 w 1149908"/>
              <a:gd name="connsiteY180" fmla="*/ 366763 h 844368"/>
              <a:gd name="connsiteX181" fmla="*/ 1028575 w 1149908"/>
              <a:gd name="connsiteY181" fmla="*/ 341647 h 844368"/>
              <a:gd name="connsiteX182" fmla="*/ 1053691 w 1149908"/>
              <a:gd name="connsiteY182" fmla="*/ 316531 h 844368"/>
              <a:gd name="connsiteX183" fmla="*/ 1078807 w 1149908"/>
              <a:gd name="connsiteY183" fmla="*/ 341647 h 844368"/>
              <a:gd name="connsiteX184" fmla="*/ 1053691 w 1149908"/>
              <a:gd name="connsiteY184" fmla="*/ 366763 h 844368"/>
              <a:gd name="connsiteX185" fmla="*/ 6376 w 1149908"/>
              <a:gd name="connsiteY185" fmla="*/ 428496 h 844368"/>
              <a:gd name="connsiteX186" fmla="*/ 0 w 1149908"/>
              <a:gd name="connsiteY186" fmla="*/ 422120 h 844368"/>
              <a:gd name="connsiteX187" fmla="*/ 6376 w 1149908"/>
              <a:gd name="connsiteY187" fmla="*/ 415744 h 844368"/>
              <a:gd name="connsiteX188" fmla="*/ 12752 w 1149908"/>
              <a:gd name="connsiteY188" fmla="*/ 422120 h 844368"/>
              <a:gd name="connsiteX189" fmla="*/ 6376 w 1149908"/>
              <a:gd name="connsiteY189" fmla="*/ 428496 h 844368"/>
              <a:gd name="connsiteX190" fmla="*/ 76228 w 1149908"/>
              <a:gd name="connsiteY190" fmla="*/ 429747 h 844368"/>
              <a:gd name="connsiteX191" fmla="*/ 68602 w 1149908"/>
              <a:gd name="connsiteY191" fmla="*/ 422121 h 844368"/>
              <a:gd name="connsiteX192" fmla="*/ 76228 w 1149908"/>
              <a:gd name="connsiteY192" fmla="*/ 414495 h 844368"/>
              <a:gd name="connsiteX193" fmla="*/ 83854 w 1149908"/>
              <a:gd name="connsiteY193" fmla="*/ 422121 h 844368"/>
              <a:gd name="connsiteX194" fmla="*/ 76228 w 1149908"/>
              <a:gd name="connsiteY194" fmla="*/ 429747 h 844368"/>
              <a:gd name="connsiteX195" fmla="*/ 145956 w 1149908"/>
              <a:gd name="connsiteY195" fmla="*/ 430996 h 844368"/>
              <a:gd name="connsiteX196" fmla="*/ 137085 w 1149908"/>
              <a:gd name="connsiteY196" fmla="*/ 422120 h 844368"/>
              <a:gd name="connsiteX197" fmla="*/ 145956 w 1149908"/>
              <a:gd name="connsiteY197" fmla="*/ 413244 h 844368"/>
              <a:gd name="connsiteX198" fmla="*/ 154827 w 1149908"/>
              <a:gd name="connsiteY198" fmla="*/ 422120 h 844368"/>
              <a:gd name="connsiteX199" fmla="*/ 145956 w 1149908"/>
              <a:gd name="connsiteY199" fmla="*/ 430996 h 844368"/>
              <a:gd name="connsiteX200" fmla="*/ 215812 w 1149908"/>
              <a:gd name="connsiteY200" fmla="*/ 432245 h 844368"/>
              <a:gd name="connsiteX201" fmla="*/ 205687 w 1149908"/>
              <a:gd name="connsiteY201" fmla="*/ 422120 h 844368"/>
              <a:gd name="connsiteX202" fmla="*/ 215812 w 1149908"/>
              <a:gd name="connsiteY202" fmla="*/ 411995 h 844368"/>
              <a:gd name="connsiteX203" fmla="*/ 225937 w 1149908"/>
              <a:gd name="connsiteY203" fmla="*/ 422120 h 844368"/>
              <a:gd name="connsiteX204" fmla="*/ 215812 w 1149908"/>
              <a:gd name="connsiteY204" fmla="*/ 432245 h 844368"/>
              <a:gd name="connsiteX205" fmla="*/ 285669 w 1149908"/>
              <a:gd name="connsiteY205" fmla="*/ 433496 h 844368"/>
              <a:gd name="connsiteX206" fmla="*/ 274299 w 1149908"/>
              <a:gd name="connsiteY206" fmla="*/ 422121 h 844368"/>
              <a:gd name="connsiteX207" fmla="*/ 285669 w 1149908"/>
              <a:gd name="connsiteY207" fmla="*/ 410746 h 844368"/>
              <a:gd name="connsiteX208" fmla="*/ 297039 w 1149908"/>
              <a:gd name="connsiteY208" fmla="*/ 422121 h 844368"/>
              <a:gd name="connsiteX209" fmla="*/ 285669 w 1149908"/>
              <a:gd name="connsiteY209" fmla="*/ 433496 h 844368"/>
              <a:gd name="connsiteX210" fmla="*/ 355397 w 1149908"/>
              <a:gd name="connsiteY210" fmla="*/ 434863 h 844368"/>
              <a:gd name="connsiteX211" fmla="*/ 342654 w 1149908"/>
              <a:gd name="connsiteY211" fmla="*/ 422120 h 844368"/>
              <a:gd name="connsiteX212" fmla="*/ 355397 w 1149908"/>
              <a:gd name="connsiteY212" fmla="*/ 409377 h 844368"/>
              <a:gd name="connsiteX213" fmla="*/ 368140 w 1149908"/>
              <a:gd name="connsiteY213" fmla="*/ 422120 h 844368"/>
              <a:gd name="connsiteX214" fmla="*/ 355397 w 1149908"/>
              <a:gd name="connsiteY214" fmla="*/ 434863 h 844368"/>
              <a:gd name="connsiteX215" fmla="*/ 425253 w 1149908"/>
              <a:gd name="connsiteY215" fmla="*/ 435994 h 844368"/>
              <a:gd name="connsiteX216" fmla="*/ 411384 w 1149908"/>
              <a:gd name="connsiteY216" fmla="*/ 422120 h 844368"/>
              <a:gd name="connsiteX217" fmla="*/ 425253 w 1149908"/>
              <a:gd name="connsiteY217" fmla="*/ 408246 h 844368"/>
              <a:gd name="connsiteX218" fmla="*/ 439122 w 1149908"/>
              <a:gd name="connsiteY218" fmla="*/ 422120 h 844368"/>
              <a:gd name="connsiteX219" fmla="*/ 425253 w 1149908"/>
              <a:gd name="connsiteY219" fmla="*/ 435994 h 844368"/>
              <a:gd name="connsiteX220" fmla="*/ 495106 w 1149908"/>
              <a:gd name="connsiteY220" fmla="*/ 437245 h 844368"/>
              <a:gd name="connsiteX221" fmla="*/ 479987 w 1149908"/>
              <a:gd name="connsiteY221" fmla="*/ 422121 h 844368"/>
              <a:gd name="connsiteX222" fmla="*/ 495106 w 1149908"/>
              <a:gd name="connsiteY222" fmla="*/ 406997 h 844368"/>
              <a:gd name="connsiteX223" fmla="*/ 510225 w 1149908"/>
              <a:gd name="connsiteY223" fmla="*/ 422121 h 844368"/>
              <a:gd name="connsiteX224" fmla="*/ 495106 w 1149908"/>
              <a:gd name="connsiteY224" fmla="*/ 437245 h 844368"/>
              <a:gd name="connsiteX225" fmla="*/ 564961 w 1149908"/>
              <a:gd name="connsiteY225" fmla="*/ 438493 h 844368"/>
              <a:gd name="connsiteX226" fmla="*/ 548588 w 1149908"/>
              <a:gd name="connsiteY226" fmla="*/ 422120 h 844368"/>
              <a:gd name="connsiteX227" fmla="*/ 564961 w 1149908"/>
              <a:gd name="connsiteY227" fmla="*/ 405747 h 844368"/>
              <a:gd name="connsiteX228" fmla="*/ 581334 w 1149908"/>
              <a:gd name="connsiteY228" fmla="*/ 422120 h 844368"/>
              <a:gd name="connsiteX229" fmla="*/ 564961 w 1149908"/>
              <a:gd name="connsiteY229" fmla="*/ 438493 h 844368"/>
              <a:gd name="connsiteX230" fmla="*/ 634690 w 1149908"/>
              <a:gd name="connsiteY230" fmla="*/ 439871 h 844368"/>
              <a:gd name="connsiteX231" fmla="*/ 616944 w 1149908"/>
              <a:gd name="connsiteY231" fmla="*/ 422125 h 844368"/>
              <a:gd name="connsiteX232" fmla="*/ 634690 w 1149908"/>
              <a:gd name="connsiteY232" fmla="*/ 404379 h 844368"/>
              <a:gd name="connsiteX233" fmla="*/ 652436 w 1149908"/>
              <a:gd name="connsiteY233" fmla="*/ 422125 h 844368"/>
              <a:gd name="connsiteX234" fmla="*/ 634690 w 1149908"/>
              <a:gd name="connsiteY234" fmla="*/ 439871 h 844368"/>
              <a:gd name="connsiteX235" fmla="*/ 704542 w 1149908"/>
              <a:gd name="connsiteY235" fmla="*/ 440993 h 844368"/>
              <a:gd name="connsiteX236" fmla="*/ 685674 w 1149908"/>
              <a:gd name="connsiteY236" fmla="*/ 422120 h 844368"/>
              <a:gd name="connsiteX237" fmla="*/ 704542 w 1149908"/>
              <a:gd name="connsiteY237" fmla="*/ 403247 h 844368"/>
              <a:gd name="connsiteX238" fmla="*/ 723410 w 1149908"/>
              <a:gd name="connsiteY238" fmla="*/ 422120 h 844368"/>
              <a:gd name="connsiteX239" fmla="*/ 704542 w 1149908"/>
              <a:gd name="connsiteY239" fmla="*/ 440993 h 844368"/>
              <a:gd name="connsiteX240" fmla="*/ 774398 w 1149908"/>
              <a:gd name="connsiteY240" fmla="*/ 442242 h 844368"/>
              <a:gd name="connsiteX241" fmla="*/ 754276 w 1149908"/>
              <a:gd name="connsiteY241" fmla="*/ 422120 h 844368"/>
              <a:gd name="connsiteX242" fmla="*/ 774398 w 1149908"/>
              <a:gd name="connsiteY242" fmla="*/ 401998 h 844368"/>
              <a:gd name="connsiteX243" fmla="*/ 794520 w 1149908"/>
              <a:gd name="connsiteY243" fmla="*/ 422120 h 844368"/>
              <a:gd name="connsiteX244" fmla="*/ 774398 w 1149908"/>
              <a:gd name="connsiteY244" fmla="*/ 442242 h 844368"/>
              <a:gd name="connsiteX245" fmla="*/ 844127 w 1149908"/>
              <a:gd name="connsiteY245" fmla="*/ 443611 h 844368"/>
              <a:gd name="connsiteX246" fmla="*/ 822632 w 1149908"/>
              <a:gd name="connsiteY246" fmla="*/ 422121 h 844368"/>
              <a:gd name="connsiteX247" fmla="*/ 844127 w 1149908"/>
              <a:gd name="connsiteY247" fmla="*/ 400631 h 844368"/>
              <a:gd name="connsiteX248" fmla="*/ 865622 w 1149908"/>
              <a:gd name="connsiteY248" fmla="*/ 422121 h 844368"/>
              <a:gd name="connsiteX249" fmla="*/ 844127 w 1149908"/>
              <a:gd name="connsiteY249" fmla="*/ 443611 h 844368"/>
              <a:gd name="connsiteX250" fmla="*/ 913978 w 1149908"/>
              <a:gd name="connsiteY250" fmla="*/ 444860 h 844368"/>
              <a:gd name="connsiteX251" fmla="*/ 891233 w 1149908"/>
              <a:gd name="connsiteY251" fmla="*/ 422120 h 844368"/>
              <a:gd name="connsiteX252" fmla="*/ 913978 w 1149908"/>
              <a:gd name="connsiteY252" fmla="*/ 399380 h 844368"/>
              <a:gd name="connsiteX253" fmla="*/ 936723 w 1149908"/>
              <a:gd name="connsiteY253" fmla="*/ 422120 h 844368"/>
              <a:gd name="connsiteX254" fmla="*/ 913978 w 1149908"/>
              <a:gd name="connsiteY254" fmla="*/ 444860 h 844368"/>
              <a:gd name="connsiteX255" fmla="*/ 983839 w 1149908"/>
              <a:gd name="connsiteY255" fmla="*/ 445991 h 844368"/>
              <a:gd name="connsiteX256" fmla="*/ 959973 w 1149908"/>
              <a:gd name="connsiteY256" fmla="*/ 422120 h 844368"/>
              <a:gd name="connsiteX257" fmla="*/ 983839 w 1149908"/>
              <a:gd name="connsiteY257" fmla="*/ 398249 h 844368"/>
              <a:gd name="connsiteX258" fmla="*/ 1007705 w 1149908"/>
              <a:gd name="connsiteY258" fmla="*/ 422120 h 844368"/>
              <a:gd name="connsiteX259" fmla="*/ 983839 w 1149908"/>
              <a:gd name="connsiteY259" fmla="*/ 445991 h 844368"/>
              <a:gd name="connsiteX260" fmla="*/ 1053691 w 1149908"/>
              <a:gd name="connsiteY260" fmla="*/ 447242 h 844368"/>
              <a:gd name="connsiteX261" fmla="*/ 1028575 w 1149908"/>
              <a:gd name="connsiteY261" fmla="*/ 422121 h 844368"/>
              <a:gd name="connsiteX262" fmla="*/ 1053691 w 1149908"/>
              <a:gd name="connsiteY262" fmla="*/ 397000 h 844368"/>
              <a:gd name="connsiteX263" fmla="*/ 1078807 w 1149908"/>
              <a:gd name="connsiteY263" fmla="*/ 422121 h 844368"/>
              <a:gd name="connsiteX264" fmla="*/ 1053691 w 1149908"/>
              <a:gd name="connsiteY264" fmla="*/ 447242 h 844368"/>
              <a:gd name="connsiteX265" fmla="*/ 1123419 w 1149908"/>
              <a:gd name="connsiteY265" fmla="*/ 448609 h 844368"/>
              <a:gd name="connsiteX266" fmla="*/ 1096930 w 1149908"/>
              <a:gd name="connsiteY266" fmla="*/ 422120 h 844368"/>
              <a:gd name="connsiteX267" fmla="*/ 1123419 w 1149908"/>
              <a:gd name="connsiteY267" fmla="*/ 395631 h 844368"/>
              <a:gd name="connsiteX268" fmla="*/ 1149908 w 1149908"/>
              <a:gd name="connsiteY268" fmla="*/ 422120 h 844368"/>
              <a:gd name="connsiteX269" fmla="*/ 1123419 w 1149908"/>
              <a:gd name="connsiteY269" fmla="*/ 448609 h 844368"/>
              <a:gd name="connsiteX270" fmla="*/ 6376 w 1149908"/>
              <a:gd name="connsiteY270" fmla="*/ 508847 h 844368"/>
              <a:gd name="connsiteX271" fmla="*/ 0 w 1149908"/>
              <a:gd name="connsiteY271" fmla="*/ 502476 h 844368"/>
              <a:gd name="connsiteX272" fmla="*/ 6376 w 1149908"/>
              <a:gd name="connsiteY272" fmla="*/ 496105 h 844368"/>
              <a:gd name="connsiteX273" fmla="*/ 12752 w 1149908"/>
              <a:gd name="connsiteY273" fmla="*/ 502476 h 844368"/>
              <a:gd name="connsiteX274" fmla="*/ 6376 w 1149908"/>
              <a:gd name="connsiteY274" fmla="*/ 508847 h 844368"/>
              <a:gd name="connsiteX275" fmla="*/ 76228 w 1149908"/>
              <a:gd name="connsiteY275" fmla="*/ 510097 h 844368"/>
              <a:gd name="connsiteX276" fmla="*/ 68602 w 1149908"/>
              <a:gd name="connsiteY276" fmla="*/ 502471 h 844368"/>
              <a:gd name="connsiteX277" fmla="*/ 76228 w 1149908"/>
              <a:gd name="connsiteY277" fmla="*/ 494845 h 844368"/>
              <a:gd name="connsiteX278" fmla="*/ 83854 w 1149908"/>
              <a:gd name="connsiteY278" fmla="*/ 502471 h 844368"/>
              <a:gd name="connsiteX279" fmla="*/ 76228 w 1149908"/>
              <a:gd name="connsiteY279" fmla="*/ 510097 h 844368"/>
              <a:gd name="connsiteX280" fmla="*/ 145956 w 1149908"/>
              <a:gd name="connsiteY280" fmla="*/ 511347 h 844368"/>
              <a:gd name="connsiteX281" fmla="*/ 137085 w 1149908"/>
              <a:gd name="connsiteY281" fmla="*/ 502476 h 844368"/>
              <a:gd name="connsiteX282" fmla="*/ 145956 w 1149908"/>
              <a:gd name="connsiteY282" fmla="*/ 493605 h 844368"/>
              <a:gd name="connsiteX283" fmla="*/ 154827 w 1149908"/>
              <a:gd name="connsiteY283" fmla="*/ 502476 h 844368"/>
              <a:gd name="connsiteX284" fmla="*/ 145956 w 1149908"/>
              <a:gd name="connsiteY284" fmla="*/ 511347 h 844368"/>
              <a:gd name="connsiteX285" fmla="*/ 215812 w 1149908"/>
              <a:gd name="connsiteY285" fmla="*/ 512595 h 844368"/>
              <a:gd name="connsiteX286" fmla="*/ 205687 w 1149908"/>
              <a:gd name="connsiteY286" fmla="*/ 502470 h 844368"/>
              <a:gd name="connsiteX287" fmla="*/ 215812 w 1149908"/>
              <a:gd name="connsiteY287" fmla="*/ 492345 h 844368"/>
              <a:gd name="connsiteX288" fmla="*/ 225937 w 1149908"/>
              <a:gd name="connsiteY288" fmla="*/ 502470 h 844368"/>
              <a:gd name="connsiteX289" fmla="*/ 215812 w 1149908"/>
              <a:gd name="connsiteY289" fmla="*/ 512595 h 844368"/>
              <a:gd name="connsiteX290" fmla="*/ 285669 w 1149908"/>
              <a:gd name="connsiteY290" fmla="*/ 513846 h 844368"/>
              <a:gd name="connsiteX291" fmla="*/ 274299 w 1149908"/>
              <a:gd name="connsiteY291" fmla="*/ 502476 h 844368"/>
              <a:gd name="connsiteX292" fmla="*/ 285669 w 1149908"/>
              <a:gd name="connsiteY292" fmla="*/ 491106 h 844368"/>
              <a:gd name="connsiteX293" fmla="*/ 297039 w 1149908"/>
              <a:gd name="connsiteY293" fmla="*/ 502476 h 844368"/>
              <a:gd name="connsiteX294" fmla="*/ 285669 w 1149908"/>
              <a:gd name="connsiteY294" fmla="*/ 513846 h 844368"/>
              <a:gd name="connsiteX295" fmla="*/ 355397 w 1149908"/>
              <a:gd name="connsiteY295" fmla="*/ 515223 h 844368"/>
              <a:gd name="connsiteX296" fmla="*/ 342654 w 1149908"/>
              <a:gd name="connsiteY296" fmla="*/ 502476 h 844368"/>
              <a:gd name="connsiteX297" fmla="*/ 355397 w 1149908"/>
              <a:gd name="connsiteY297" fmla="*/ 489729 h 844368"/>
              <a:gd name="connsiteX298" fmla="*/ 368140 w 1149908"/>
              <a:gd name="connsiteY298" fmla="*/ 502476 h 844368"/>
              <a:gd name="connsiteX299" fmla="*/ 355397 w 1149908"/>
              <a:gd name="connsiteY299" fmla="*/ 515223 h 844368"/>
              <a:gd name="connsiteX300" fmla="*/ 425253 w 1149908"/>
              <a:gd name="connsiteY300" fmla="*/ 516344 h 844368"/>
              <a:gd name="connsiteX301" fmla="*/ 411384 w 1149908"/>
              <a:gd name="connsiteY301" fmla="*/ 502475 h 844368"/>
              <a:gd name="connsiteX302" fmla="*/ 425253 w 1149908"/>
              <a:gd name="connsiteY302" fmla="*/ 488606 h 844368"/>
              <a:gd name="connsiteX303" fmla="*/ 439122 w 1149908"/>
              <a:gd name="connsiteY303" fmla="*/ 502475 h 844368"/>
              <a:gd name="connsiteX304" fmla="*/ 425253 w 1149908"/>
              <a:gd name="connsiteY304" fmla="*/ 516344 h 844368"/>
              <a:gd name="connsiteX305" fmla="*/ 495106 w 1149908"/>
              <a:gd name="connsiteY305" fmla="*/ 517595 h 844368"/>
              <a:gd name="connsiteX306" fmla="*/ 479987 w 1149908"/>
              <a:gd name="connsiteY306" fmla="*/ 502476 h 844368"/>
              <a:gd name="connsiteX307" fmla="*/ 495106 w 1149908"/>
              <a:gd name="connsiteY307" fmla="*/ 487357 h 844368"/>
              <a:gd name="connsiteX308" fmla="*/ 510225 w 1149908"/>
              <a:gd name="connsiteY308" fmla="*/ 502476 h 844368"/>
              <a:gd name="connsiteX309" fmla="*/ 495106 w 1149908"/>
              <a:gd name="connsiteY309" fmla="*/ 517595 h 844368"/>
              <a:gd name="connsiteX310" fmla="*/ 564961 w 1149908"/>
              <a:gd name="connsiteY310" fmla="*/ 518844 h 844368"/>
              <a:gd name="connsiteX311" fmla="*/ 548588 w 1149908"/>
              <a:gd name="connsiteY311" fmla="*/ 502471 h 844368"/>
              <a:gd name="connsiteX312" fmla="*/ 564961 w 1149908"/>
              <a:gd name="connsiteY312" fmla="*/ 486098 h 844368"/>
              <a:gd name="connsiteX313" fmla="*/ 581334 w 1149908"/>
              <a:gd name="connsiteY313" fmla="*/ 502471 h 844368"/>
              <a:gd name="connsiteX314" fmla="*/ 564961 w 1149908"/>
              <a:gd name="connsiteY314" fmla="*/ 518844 h 844368"/>
              <a:gd name="connsiteX315" fmla="*/ 634690 w 1149908"/>
              <a:gd name="connsiteY315" fmla="*/ 520221 h 844368"/>
              <a:gd name="connsiteX316" fmla="*/ 616944 w 1149908"/>
              <a:gd name="connsiteY316" fmla="*/ 502475 h 844368"/>
              <a:gd name="connsiteX317" fmla="*/ 634690 w 1149908"/>
              <a:gd name="connsiteY317" fmla="*/ 484729 h 844368"/>
              <a:gd name="connsiteX318" fmla="*/ 652436 w 1149908"/>
              <a:gd name="connsiteY318" fmla="*/ 502475 h 844368"/>
              <a:gd name="connsiteX319" fmla="*/ 634690 w 1149908"/>
              <a:gd name="connsiteY319" fmla="*/ 520221 h 844368"/>
              <a:gd name="connsiteX320" fmla="*/ 704542 w 1149908"/>
              <a:gd name="connsiteY320" fmla="*/ 521344 h 844368"/>
              <a:gd name="connsiteX321" fmla="*/ 685674 w 1149908"/>
              <a:gd name="connsiteY321" fmla="*/ 502471 h 844368"/>
              <a:gd name="connsiteX322" fmla="*/ 704542 w 1149908"/>
              <a:gd name="connsiteY322" fmla="*/ 483598 h 844368"/>
              <a:gd name="connsiteX323" fmla="*/ 723410 w 1149908"/>
              <a:gd name="connsiteY323" fmla="*/ 502471 h 844368"/>
              <a:gd name="connsiteX324" fmla="*/ 704542 w 1149908"/>
              <a:gd name="connsiteY324" fmla="*/ 521344 h 844368"/>
              <a:gd name="connsiteX325" fmla="*/ 774398 w 1149908"/>
              <a:gd name="connsiteY325" fmla="*/ 522592 h 844368"/>
              <a:gd name="connsiteX326" fmla="*/ 754276 w 1149908"/>
              <a:gd name="connsiteY326" fmla="*/ 502475 h 844368"/>
              <a:gd name="connsiteX327" fmla="*/ 774398 w 1149908"/>
              <a:gd name="connsiteY327" fmla="*/ 482358 h 844368"/>
              <a:gd name="connsiteX328" fmla="*/ 794520 w 1149908"/>
              <a:gd name="connsiteY328" fmla="*/ 502475 h 844368"/>
              <a:gd name="connsiteX329" fmla="*/ 774398 w 1149908"/>
              <a:gd name="connsiteY329" fmla="*/ 522592 h 844368"/>
              <a:gd name="connsiteX330" fmla="*/ 844127 w 1149908"/>
              <a:gd name="connsiteY330" fmla="*/ 523971 h 844368"/>
              <a:gd name="connsiteX331" fmla="*/ 822632 w 1149908"/>
              <a:gd name="connsiteY331" fmla="*/ 502476 h 844368"/>
              <a:gd name="connsiteX332" fmla="*/ 844127 w 1149908"/>
              <a:gd name="connsiteY332" fmla="*/ 480981 h 844368"/>
              <a:gd name="connsiteX333" fmla="*/ 865622 w 1149908"/>
              <a:gd name="connsiteY333" fmla="*/ 502476 h 844368"/>
              <a:gd name="connsiteX334" fmla="*/ 844127 w 1149908"/>
              <a:gd name="connsiteY334" fmla="*/ 523971 h 844368"/>
              <a:gd name="connsiteX335" fmla="*/ 913978 w 1149908"/>
              <a:gd name="connsiteY335" fmla="*/ 525221 h 844368"/>
              <a:gd name="connsiteX336" fmla="*/ 891233 w 1149908"/>
              <a:gd name="connsiteY336" fmla="*/ 502476 h 844368"/>
              <a:gd name="connsiteX337" fmla="*/ 913978 w 1149908"/>
              <a:gd name="connsiteY337" fmla="*/ 479731 h 844368"/>
              <a:gd name="connsiteX338" fmla="*/ 936723 w 1149908"/>
              <a:gd name="connsiteY338" fmla="*/ 502476 h 844368"/>
              <a:gd name="connsiteX339" fmla="*/ 913978 w 1149908"/>
              <a:gd name="connsiteY339" fmla="*/ 525221 h 844368"/>
              <a:gd name="connsiteX340" fmla="*/ 983839 w 1149908"/>
              <a:gd name="connsiteY340" fmla="*/ 526341 h 844368"/>
              <a:gd name="connsiteX341" fmla="*/ 959973 w 1149908"/>
              <a:gd name="connsiteY341" fmla="*/ 502470 h 844368"/>
              <a:gd name="connsiteX342" fmla="*/ 983839 w 1149908"/>
              <a:gd name="connsiteY342" fmla="*/ 478599 h 844368"/>
              <a:gd name="connsiteX343" fmla="*/ 1007705 w 1149908"/>
              <a:gd name="connsiteY343" fmla="*/ 502470 h 844368"/>
              <a:gd name="connsiteX344" fmla="*/ 983839 w 1149908"/>
              <a:gd name="connsiteY344" fmla="*/ 526341 h 844368"/>
              <a:gd name="connsiteX345" fmla="*/ 1053691 w 1149908"/>
              <a:gd name="connsiteY345" fmla="*/ 527592 h 844368"/>
              <a:gd name="connsiteX346" fmla="*/ 1028575 w 1149908"/>
              <a:gd name="connsiteY346" fmla="*/ 502471 h 844368"/>
              <a:gd name="connsiteX347" fmla="*/ 1053691 w 1149908"/>
              <a:gd name="connsiteY347" fmla="*/ 477350 h 844368"/>
              <a:gd name="connsiteX348" fmla="*/ 1078807 w 1149908"/>
              <a:gd name="connsiteY348" fmla="*/ 502471 h 844368"/>
              <a:gd name="connsiteX349" fmla="*/ 1053691 w 1149908"/>
              <a:gd name="connsiteY349" fmla="*/ 527592 h 844368"/>
              <a:gd name="connsiteX350" fmla="*/ 6376 w 1149908"/>
              <a:gd name="connsiteY350" fmla="*/ 589325 h 844368"/>
              <a:gd name="connsiteX351" fmla="*/ 0 w 1149908"/>
              <a:gd name="connsiteY351" fmla="*/ 582949 h 844368"/>
              <a:gd name="connsiteX352" fmla="*/ 6376 w 1149908"/>
              <a:gd name="connsiteY352" fmla="*/ 576573 h 844368"/>
              <a:gd name="connsiteX353" fmla="*/ 12752 w 1149908"/>
              <a:gd name="connsiteY353" fmla="*/ 582949 h 844368"/>
              <a:gd name="connsiteX354" fmla="*/ 6376 w 1149908"/>
              <a:gd name="connsiteY354" fmla="*/ 589325 h 844368"/>
              <a:gd name="connsiteX355" fmla="*/ 76228 w 1149908"/>
              <a:gd name="connsiteY355" fmla="*/ 590575 h 844368"/>
              <a:gd name="connsiteX356" fmla="*/ 68602 w 1149908"/>
              <a:gd name="connsiteY356" fmla="*/ 582949 h 844368"/>
              <a:gd name="connsiteX357" fmla="*/ 76228 w 1149908"/>
              <a:gd name="connsiteY357" fmla="*/ 575323 h 844368"/>
              <a:gd name="connsiteX358" fmla="*/ 83854 w 1149908"/>
              <a:gd name="connsiteY358" fmla="*/ 582949 h 844368"/>
              <a:gd name="connsiteX359" fmla="*/ 76228 w 1149908"/>
              <a:gd name="connsiteY359" fmla="*/ 590575 h 844368"/>
              <a:gd name="connsiteX360" fmla="*/ 145956 w 1149908"/>
              <a:gd name="connsiteY360" fmla="*/ 591825 h 844368"/>
              <a:gd name="connsiteX361" fmla="*/ 137085 w 1149908"/>
              <a:gd name="connsiteY361" fmla="*/ 582949 h 844368"/>
              <a:gd name="connsiteX362" fmla="*/ 145956 w 1149908"/>
              <a:gd name="connsiteY362" fmla="*/ 574073 h 844368"/>
              <a:gd name="connsiteX363" fmla="*/ 154827 w 1149908"/>
              <a:gd name="connsiteY363" fmla="*/ 582949 h 844368"/>
              <a:gd name="connsiteX364" fmla="*/ 145956 w 1149908"/>
              <a:gd name="connsiteY364" fmla="*/ 591825 h 844368"/>
              <a:gd name="connsiteX365" fmla="*/ 215812 w 1149908"/>
              <a:gd name="connsiteY365" fmla="*/ 593074 h 844368"/>
              <a:gd name="connsiteX366" fmla="*/ 205687 w 1149908"/>
              <a:gd name="connsiteY366" fmla="*/ 582949 h 844368"/>
              <a:gd name="connsiteX367" fmla="*/ 215812 w 1149908"/>
              <a:gd name="connsiteY367" fmla="*/ 572824 h 844368"/>
              <a:gd name="connsiteX368" fmla="*/ 225937 w 1149908"/>
              <a:gd name="connsiteY368" fmla="*/ 582949 h 844368"/>
              <a:gd name="connsiteX369" fmla="*/ 215812 w 1149908"/>
              <a:gd name="connsiteY369" fmla="*/ 593074 h 844368"/>
              <a:gd name="connsiteX370" fmla="*/ 285669 w 1149908"/>
              <a:gd name="connsiteY370" fmla="*/ 594324 h 844368"/>
              <a:gd name="connsiteX371" fmla="*/ 274299 w 1149908"/>
              <a:gd name="connsiteY371" fmla="*/ 582949 h 844368"/>
              <a:gd name="connsiteX372" fmla="*/ 285669 w 1149908"/>
              <a:gd name="connsiteY372" fmla="*/ 571574 h 844368"/>
              <a:gd name="connsiteX373" fmla="*/ 297039 w 1149908"/>
              <a:gd name="connsiteY373" fmla="*/ 582949 h 844368"/>
              <a:gd name="connsiteX374" fmla="*/ 285669 w 1149908"/>
              <a:gd name="connsiteY374" fmla="*/ 594324 h 844368"/>
              <a:gd name="connsiteX375" fmla="*/ 355397 w 1149908"/>
              <a:gd name="connsiteY375" fmla="*/ 595692 h 844368"/>
              <a:gd name="connsiteX376" fmla="*/ 342654 w 1149908"/>
              <a:gd name="connsiteY376" fmla="*/ 582949 h 844368"/>
              <a:gd name="connsiteX377" fmla="*/ 355397 w 1149908"/>
              <a:gd name="connsiteY377" fmla="*/ 570206 h 844368"/>
              <a:gd name="connsiteX378" fmla="*/ 368140 w 1149908"/>
              <a:gd name="connsiteY378" fmla="*/ 582949 h 844368"/>
              <a:gd name="connsiteX379" fmla="*/ 355397 w 1149908"/>
              <a:gd name="connsiteY379" fmla="*/ 595692 h 844368"/>
              <a:gd name="connsiteX380" fmla="*/ 425253 w 1149908"/>
              <a:gd name="connsiteY380" fmla="*/ 596823 h 844368"/>
              <a:gd name="connsiteX381" fmla="*/ 411384 w 1149908"/>
              <a:gd name="connsiteY381" fmla="*/ 582949 h 844368"/>
              <a:gd name="connsiteX382" fmla="*/ 425253 w 1149908"/>
              <a:gd name="connsiteY382" fmla="*/ 569075 h 844368"/>
              <a:gd name="connsiteX383" fmla="*/ 439122 w 1149908"/>
              <a:gd name="connsiteY383" fmla="*/ 582949 h 844368"/>
              <a:gd name="connsiteX384" fmla="*/ 425253 w 1149908"/>
              <a:gd name="connsiteY384" fmla="*/ 596823 h 844368"/>
              <a:gd name="connsiteX385" fmla="*/ 495106 w 1149908"/>
              <a:gd name="connsiteY385" fmla="*/ 598073 h 844368"/>
              <a:gd name="connsiteX386" fmla="*/ 479987 w 1149908"/>
              <a:gd name="connsiteY386" fmla="*/ 582949 h 844368"/>
              <a:gd name="connsiteX387" fmla="*/ 495106 w 1149908"/>
              <a:gd name="connsiteY387" fmla="*/ 567825 h 844368"/>
              <a:gd name="connsiteX388" fmla="*/ 510225 w 1149908"/>
              <a:gd name="connsiteY388" fmla="*/ 582949 h 844368"/>
              <a:gd name="connsiteX389" fmla="*/ 495106 w 1149908"/>
              <a:gd name="connsiteY389" fmla="*/ 598073 h 844368"/>
              <a:gd name="connsiteX390" fmla="*/ 564961 w 1149908"/>
              <a:gd name="connsiteY390" fmla="*/ 599322 h 844368"/>
              <a:gd name="connsiteX391" fmla="*/ 548588 w 1149908"/>
              <a:gd name="connsiteY391" fmla="*/ 582949 h 844368"/>
              <a:gd name="connsiteX392" fmla="*/ 564961 w 1149908"/>
              <a:gd name="connsiteY392" fmla="*/ 566576 h 844368"/>
              <a:gd name="connsiteX393" fmla="*/ 581334 w 1149908"/>
              <a:gd name="connsiteY393" fmla="*/ 582949 h 844368"/>
              <a:gd name="connsiteX394" fmla="*/ 564961 w 1149908"/>
              <a:gd name="connsiteY394" fmla="*/ 599322 h 844368"/>
              <a:gd name="connsiteX395" fmla="*/ 634690 w 1149908"/>
              <a:gd name="connsiteY395" fmla="*/ 600690 h 844368"/>
              <a:gd name="connsiteX396" fmla="*/ 616944 w 1149908"/>
              <a:gd name="connsiteY396" fmla="*/ 582949 h 844368"/>
              <a:gd name="connsiteX397" fmla="*/ 634690 w 1149908"/>
              <a:gd name="connsiteY397" fmla="*/ 565208 h 844368"/>
              <a:gd name="connsiteX398" fmla="*/ 652436 w 1149908"/>
              <a:gd name="connsiteY398" fmla="*/ 582949 h 844368"/>
              <a:gd name="connsiteX399" fmla="*/ 634690 w 1149908"/>
              <a:gd name="connsiteY399" fmla="*/ 600690 h 844368"/>
              <a:gd name="connsiteX400" fmla="*/ 704542 w 1149908"/>
              <a:gd name="connsiteY400" fmla="*/ 601822 h 844368"/>
              <a:gd name="connsiteX401" fmla="*/ 685674 w 1149908"/>
              <a:gd name="connsiteY401" fmla="*/ 582949 h 844368"/>
              <a:gd name="connsiteX402" fmla="*/ 704542 w 1149908"/>
              <a:gd name="connsiteY402" fmla="*/ 564076 h 844368"/>
              <a:gd name="connsiteX403" fmla="*/ 723410 w 1149908"/>
              <a:gd name="connsiteY403" fmla="*/ 582949 h 844368"/>
              <a:gd name="connsiteX404" fmla="*/ 704542 w 1149908"/>
              <a:gd name="connsiteY404" fmla="*/ 601822 h 844368"/>
              <a:gd name="connsiteX405" fmla="*/ 774398 w 1149908"/>
              <a:gd name="connsiteY405" fmla="*/ 603071 h 844368"/>
              <a:gd name="connsiteX406" fmla="*/ 754276 w 1149908"/>
              <a:gd name="connsiteY406" fmla="*/ 582949 h 844368"/>
              <a:gd name="connsiteX407" fmla="*/ 774398 w 1149908"/>
              <a:gd name="connsiteY407" fmla="*/ 562827 h 844368"/>
              <a:gd name="connsiteX408" fmla="*/ 794520 w 1149908"/>
              <a:gd name="connsiteY408" fmla="*/ 582949 h 844368"/>
              <a:gd name="connsiteX409" fmla="*/ 774398 w 1149908"/>
              <a:gd name="connsiteY409" fmla="*/ 603071 h 844368"/>
              <a:gd name="connsiteX410" fmla="*/ 844127 w 1149908"/>
              <a:gd name="connsiteY410" fmla="*/ 604440 h 844368"/>
              <a:gd name="connsiteX411" fmla="*/ 822632 w 1149908"/>
              <a:gd name="connsiteY411" fmla="*/ 582950 h 844368"/>
              <a:gd name="connsiteX412" fmla="*/ 844127 w 1149908"/>
              <a:gd name="connsiteY412" fmla="*/ 561460 h 844368"/>
              <a:gd name="connsiteX413" fmla="*/ 865622 w 1149908"/>
              <a:gd name="connsiteY413" fmla="*/ 582950 h 844368"/>
              <a:gd name="connsiteX414" fmla="*/ 844127 w 1149908"/>
              <a:gd name="connsiteY414" fmla="*/ 604440 h 844368"/>
              <a:gd name="connsiteX415" fmla="*/ 913978 w 1149908"/>
              <a:gd name="connsiteY415" fmla="*/ 605689 h 844368"/>
              <a:gd name="connsiteX416" fmla="*/ 891233 w 1149908"/>
              <a:gd name="connsiteY416" fmla="*/ 582949 h 844368"/>
              <a:gd name="connsiteX417" fmla="*/ 913978 w 1149908"/>
              <a:gd name="connsiteY417" fmla="*/ 560209 h 844368"/>
              <a:gd name="connsiteX418" fmla="*/ 936723 w 1149908"/>
              <a:gd name="connsiteY418" fmla="*/ 582949 h 844368"/>
              <a:gd name="connsiteX419" fmla="*/ 913978 w 1149908"/>
              <a:gd name="connsiteY419" fmla="*/ 605689 h 844368"/>
              <a:gd name="connsiteX420" fmla="*/ 983839 w 1149908"/>
              <a:gd name="connsiteY420" fmla="*/ 606820 h 844368"/>
              <a:gd name="connsiteX421" fmla="*/ 959973 w 1149908"/>
              <a:gd name="connsiteY421" fmla="*/ 582949 h 844368"/>
              <a:gd name="connsiteX422" fmla="*/ 983839 w 1149908"/>
              <a:gd name="connsiteY422" fmla="*/ 559078 h 844368"/>
              <a:gd name="connsiteX423" fmla="*/ 1007705 w 1149908"/>
              <a:gd name="connsiteY423" fmla="*/ 582949 h 844368"/>
              <a:gd name="connsiteX424" fmla="*/ 983839 w 1149908"/>
              <a:gd name="connsiteY424" fmla="*/ 606820 h 844368"/>
              <a:gd name="connsiteX425" fmla="*/ 774398 w 1149908"/>
              <a:gd name="connsiteY425" fmla="*/ 683421 h 844368"/>
              <a:gd name="connsiteX426" fmla="*/ 754276 w 1149908"/>
              <a:gd name="connsiteY426" fmla="*/ 663299 h 844368"/>
              <a:gd name="connsiteX427" fmla="*/ 774398 w 1149908"/>
              <a:gd name="connsiteY427" fmla="*/ 643177 h 844368"/>
              <a:gd name="connsiteX428" fmla="*/ 794520 w 1149908"/>
              <a:gd name="connsiteY428" fmla="*/ 663299 h 844368"/>
              <a:gd name="connsiteX429" fmla="*/ 774398 w 1149908"/>
              <a:gd name="connsiteY429" fmla="*/ 683421 h 844368"/>
              <a:gd name="connsiteX430" fmla="*/ 844127 w 1149908"/>
              <a:gd name="connsiteY430" fmla="*/ 684790 h 844368"/>
              <a:gd name="connsiteX431" fmla="*/ 822632 w 1149908"/>
              <a:gd name="connsiteY431" fmla="*/ 663300 h 844368"/>
              <a:gd name="connsiteX432" fmla="*/ 844127 w 1149908"/>
              <a:gd name="connsiteY432" fmla="*/ 641810 h 844368"/>
              <a:gd name="connsiteX433" fmla="*/ 865622 w 1149908"/>
              <a:gd name="connsiteY433" fmla="*/ 663300 h 844368"/>
              <a:gd name="connsiteX434" fmla="*/ 844127 w 1149908"/>
              <a:gd name="connsiteY434" fmla="*/ 684790 h 844368"/>
              <a:gd name="connsiteX435" fmla="*/ 913978 w 1149908"/>
              <a:gd name="connsiteY435" fmla="*/ 686040 h 844368"/>
              <a:gd name="connsiteX436" fmla="*/ 891233 w 1149908"/>
              <a:gd name="connsiteY436" fmla="*/ 663300 h 844368"/>
              <a:gd name="connsiteX437" fmla="*/ 913978 w 1149908"/>
              <a:gd name="connsiteY437" fmla="*/ 640560 h 844368"/>
              <a:gd name="connsiteX438" fmla="*/ 936723 w 1149908"/>
              <a:gd name="connsiteY438" fmla="*/ 663300 h 844368"/>
              <a:gd name="connsiteX439" fmla="*/ 913978 w 1149908"/>
              <a:gd name="connsiteY439" fmla="*/ 686040 h 844368"/>
              <a:gd name="connsiteX440" fmla="*/ 774398 w 1149908"/>
              <a:gd name="connsiteY440" fmla="*/ 763900 h 844368"/>
              <a:gd name="connsiteX441" fmla="*/ 754276 w 1149908"/>
              <a:gd name="connsiteY441" fmla="*/ 743778 h 844368"/>
              <a:gd name="connsiteX442" fmla="*/ 774398 w 1149908"/>
              <a:gd name="connsiteY442" fmla="*/ 723656 h 844368"/>
              <a:gd name="connsiteX443" fmla="*/ 794520 w 1149908"/>
              <a:gd name="connsiteY443" fmla="*/ 743778 h 844368"/>
              <a:gd name="connsiteX444" fmla="*/ 774398 w 1149908"/>
              <a:gd name="connsiteY444" fmla="*/ 763900 h 844368"/>
              <a:gd name="connsiteX445" fmla="*/ 844127 w 1149908"/>
              <a:gd name="connsiteY445" fmla="*/ 765268 h 844368"/>
              <a:gd name="connsiteX446" fmla="*/ 822632 w 1149908"/>
              <a:gd name="connsiteY446" fmla="*/ 743773 h 844368"/>
              <a:gd name="connsiteX447" fmla="*/ 844127 w 1149908"/>
              <a:gd name="connsiteY447" fmla="*/ 722278 h 844368"/>
              <a:gd name="connsiteX448" fmla="*/ 865622 w 1149908"/>
              <a:gd name="connsiteY448" fmla="*/ 743773 h 844368"/>
              <a:gd name="connsiteX449" fmla="*/ 844127 w 1149908"/>
              <a:gd name="connsiteY449" fmla="*/ 765268 h 844368"/>
              <a:gd name="connsiteX450" fmla="*/ 774398 w 1149908"/>
              <a:gd name="connsiteY450" fmla="*/ 844368 h 844368"/>
              <a:gd name="connsiteX451" fmla="*/ 754276 w 1149908"/>
              <a:gd name="connsiteY451" fmla="*/ 824251 h 844368"/>
              <a:gd name="connsiteX452" fmla="*/ 774398 w 1149908"/>
              <a:gd name="connsiteY452" fmla="*/ 804134 h 844368"/>
              <a:gd name="connsiteX453" fmla="*/ 794520 w 1149908"/>
              <a:gd name="connsiteY453" fmla="*/ 824251 h 844368"/>
              <a:gd name="connsiteX454" fmla="*/ 774398 w 1149908"/>
              <a:gd name="connsiteY454" fmla="*/ 844368 h 844368"/>
            </a:gdLst>
            <a:ahLst/>
            <a:cxnLst/>
            <a:rect l="l" t="t" r="r" b="b"/>
            <a:pathLst>
              <a:path w="1149908" h="844368">
                <a:moveTo>
                  <a:pt x="774398" y="40234"/>
                </a:moveTo>
                <a:cubicBezTo>
                  <a:pt x="763285" y="40234"/>
                  <a:pt x="754276" y="31227"/>
                  <a:pt x="754276" y="20117"/>
                </a:cubicBezTo>
                <a:cubicBezTo>
                  <a:pt x="754276" y="9007"/>
                  <a:pt x="763285" y="0"/>
                  <a:pt x="774398" y="0"/>
                </a:cubicBezTo>
                <a:cubicBezTo>
                  <a:pt x="785511" y="0"/>
                  <a:pt x="794520" y="9007"/>
                  <a:pt x="794520" y="20117"/>
                </a:cubicBezTo>
                <a:cubicBezTo>
                  <a:pt x="794520" y="31227"/>
                  <a:pt x="785511" y="40234"/>
                  <a:pt x="774398" y="40234"/>
                </a:cubicBezTo>
                <a:close/>
                <a:moveTo>
                  <a:pt x="774398" y="120585"/>
                </a:moveTo>
                <a:cubicBezTo>
                  <a:pt x="763285" y="120585"/>
                  <a:pt x="754276" y="111578"/>
                  <a:pt x="754276" y="100468"/>
                </a:cubicBezTo>
                <a:cubicBezTo>
                  <a:pt x="754276" y="89358"/>
                  <a:pt x="763285" y="80351"/>
                  <a:pt x="774398" y="80351"/>
                </a:cubicBezTo>
                <a:cubicBezTo>
                  <a:pt x="785511" y="80351"/>
                  <a:pt x="794520" y="89358"/>
                  <a:pt x="794520" y="100468"/>
                </a:cubicBezTo>
                <a:cubicBezTo>
                  <a:pt x="794520" y="111578"/>
                  <a:pt x="785511" y="120585"/>
                  <a:pt x="774398" y="120585"/>
                </a:cubicBezTo>
                <a:close/>
                <a:moveTo>
                  <a:pt x="844127" y="121963"/>
                </a:moveTo>
                <a:cubicBezTo>
                  <a:pt x="832256" y="121963"/>
                  <a:pt x="822632" y="112339"/>
                  <a:pt x="822632" y="100468"/>
                </a:cubicBezTo>
                <a:cubicBezTo>
                  <a:pt x="822632" y="88597"/>
                  <a:pt x="832256" y="78973"/>
                  <a:pt x="844127" y="78973"/>
                </a:cubicBezTo>
                <a:cubicBezTo>
                  <a:pt x="855998" y="78973"/>
                  <a:pt x="865622" y="88597"/>
                  <a:pt x="865622" y="100468"/>
                </a:cubicBezTo>
                <a:cubicBezTo>
                  <a:pt x="865622" y="112339"/>
                  <a:pt x="855998" y="121963"/>
                  <a:pt x="844127" y="121963"/>
                </a:cubicBezTo>
                <a:close/>
                <a:moveTo>
                  <a:pt x="774398" y="200935"/>
                </a:moveTo>
                <a:cubicBezTo>
                  <a:pt x="763285" y="200935"/>
                  <a:pt x="754276" y="191928"/>
                  <a:pt x="754276" y="180818"/>
                </a:cubicBezTo>
                <a:cubicBezTo>
                  <a:pt x="754276" y="169708"/>
                  <a:pt x="763285" y="160701"/>
                  <a:pt x="774398" y="160701"/>
                </a:cubicBezTo>
                <a:cubicBezTo>
                  <a:pt x="785511" y="160701"/>
                  <a:pt x="794520" y="169708"/>
                  <a:pt x="794520" y="180818"/>
                </a:cubicBezTo>
                <a:cubicBezTo>
                  <a:pt x="794520" y="191928"/>
                  <a:pt x="785511" y="200935"/>
                  <a:pt x="774398" y="200935"/>
                </a:cubicBezTo>
                <a:close/>
                <a:moveTo>
                  <a:pt x="844127" y="202314"/>
                </a:moveTo>
                <a:cubicBezTo>
                  <a:pt x="832256" y="202314"/>
                  <a:pt x="822632" y="192690"/>
                  <a:pt x="822632" y="180819"/>
                </a:cubicBezTo>
                <a:cubicBezTo>
                  <a:pt x="822632" y="168948"/>
                  <a:pt x="832256" y="159324"/>
                  <a:pt x="844127" y="159324"/>
                </a:cubicBezTo>
                <a:cubicBezTo>
                  <a:pt x="855998" y="159324"/>
                  <a:pt x="865622" y="168948"/>
                  <a:pt x="865622" y="180819"/>
                </a:cubicBezTo>
                <a:cubicBezTo>
                  <a:pt x="865622" y="192690"/>
                  <a:pt x="855998" y="202314"/>
                  <a:pt x="844127" y="202314"/>
                </a:cubicBezTo>
                <a:close/>
                <a:moveTo>
                  <a:pt x="913978" y="203563"/>
                </a:moveTo>
                <a:cubicBezTo>
                  <a:pt x="901416" y="203563"/>
                  <a:pt x="891233" y="193380"/>
                  <a:pt x="891233" y="180818"/>
                </a:cubicBezTo>
                <a:cubicBezTo>
                  <a:pt x="891233" y="168256"/>
                  <a:pt x="901416" y="158073"/>
                  <a:pt x="913978" y="158073"/>
                </a:cubicBezTo>
                <a:cubicBezTo>
                  <a:pt x="926540" y="158073"/>
                  <a:pt x="936723" y="168256"/>
                  <a:pt x="936723" y="180818"/>
                </a:cubicBezTo>
                <a:cubicBezTo>
                  <a:pt x="936723" y="193380"/>
                  <a:pt x="926540" y="203563"/>
                  <a:pt x="913978" y="203563"/>
                </a:cubicBezTo>
                <a:close/>
                <a:moveTo>
                  <a:pt x="6376" y="267667"/>
                </a:moveTo>
                <a:cubicBezTo>
                  <a:pt x="2855" y="267667"/>
                  <a:pt x="0" y="264812"/>
                  <a:pt x="0" y="261291"/>
                </a:cubicBezTo>
                <a:cubicBezTo>
                  <a:pt x="0" y="257770"/>
                  <a:pt x="2855" y="254915"/>
                  <a:pt x="6376" y="254915"/>
                </a:cubicBezTo>
                <a:cubicBezTo>
                  <a:pt x="9897" y="254915"/>
                  <a:pt x="12752" y="257770"/>
                  <a:pt x="12752" y="261291"/>
                </a:cubicBezTo>
                <a:cubicBezTo>
                  <a:pt x="12752" y="264812"/>
                  <a:pt x="9897" y="267667"/>
                  <a:pt x="6376" y="267667"/>
                </a:cubicBezTo>
                <a:close/>
                <a:moveTo>
                  <a:pt x="76228" y="268918"/>
                </a:moveTo>
                <a:cubicBezTo>
                  <a:pt x="72016" y="268918"/>
                  <a:pt x="68602" y="265504"/>
                  <a:pt x="68602" y="261292"/>
                </a:cubicBezTo>
                <a:cubicBezTo>
                  <a:pt x="68602" y="257080"/>
                  <a:pt x="72016" y="253666"/>
                  <a:pt x="76228" y="253666"/>
                </a:cubicBezTo>
                <a:cubicBezTo>
                  <a:pt x="80440" y="253666"/>
                  <a:pt x="83854" y="257080"/>
                  <a:pt x="83854" y="261292"/>
                </a:cubicBezTo>
                <a:cubicBezTo>
                  <a:pt x="83854" y="265504"/>
                  <a:pt x="80440" y="268918"/>
                  <a:pt x="76228" y="268918"/>
                </a:cubicBezTo>
                <a:close/>
                <a:moveTo>
                  <a:pt x="145956" y="270168"/>
                </a:moveTo>
                <a:cubicBezTo>
                  <a:pt x="141057" y="270168"/>
                  <a:pt x="137085" y="266196"/>
                  <a:pt x="137085" y="261297"/>
                </a:cubicBezTo>
                <a:cubicBezTo>
                  <a:pt x="137085" y="256398"/>
                  <a:pt x="141057" y="252426"/>
                  <a:pt x="145956" y="252426"/>
                </a:cubicBezTo>
                <a:cubicBezTo>
                  <a:pt x="150855" y="252426"/>
                  <a:pt x="154827" y="256398"/>
                  <a:pt x="154827" y="261297"/>
                </a:cubicBezTo>
                <a:cubicBezTo>
                  <a:pt x="154827" y="266196"/>
                  <a:pt x="150855" y="270168"/>
                  <a:pt x="145956" y="270168"/>
                </a:cubicBezTo>
                <a:close/>
                <a:moveTo>
                  <a:pt x="215812" y="271416"/>
                </a:moveTo>
                <a:cubicBezTo>
                  <a:pt x="210220" y="271416"/>
                  <a:pt x="205687" y="266885"/>
                  <a:pt x="205687" y="261296"/>
                </a:cubicBezTo>
                <a:cubicBezTo>
                  <a:pt x="205687" y="255707"/>
                  <a:pt x="210220" y="251176"/>
                  <a:pt x="215812" y="251176"/>
                </a:cubicBezTo>
                <a:cubicBezTo>
                  <a:pt x="221404" y="251176"/>
                  <a:pt x="225937" y="255707"/>
                  <a:pt x="225937" y="261296"/>
                </a:cubicBezTo>
                <a:cubicBezTo>
                  <a:pt x="225937" y="266885"/>
                  <a:pt x="221404" y="271416"/>
                  <a:pt x="215812" y="271416"/>
                </a:cubicBezTo>
                <a:close/>
                <a:moveTo>
                  <a:pt x="285669" y="272667"/>
                </a:moveTo>
                <a:cubicBezTo>
                  <a:pt x="279390" y="272667"/>
                  <a:pt x="274299" y="267576"/>
                  <a:pt x="274299" y="261297"/>
                </a:cubicBezTo>
                <a:cubicBezTo>
                  <a:pt x="274299" y="255018"/>
                  <a:pt x="279390" y="249927"/>
                  <a:pt x="285669" y="249927"/>
                </a:cubicBezTo>
                <a:cubicBezTo>
                  <a:pt x="291948" y="249927"/>
                  <a:pt x="297039" y="255018"/>
                  <a:pt x="297039" y="261297"/>
                </a:cubicBezTo>
                <a:cubicBezTo>
                  <a:pt x="297039" y="267576"/>
                  <a:pt x="291948" y="272667"/>
                  <a:pt x="285669" y="272667"/>
                </a:cubicBezTo>
                <a:close/>
                <a:moveTo>
                  <a:pt x="355397" y="274043"/>
                </a:moveTo>
                <a:cubicBezTo>
                  <a:pt x="348359" y="274043"/>
                  <a:pt x="342654" y="268336"/>
                  <a:pt x="342654" y="261296"/>
                </a:cubicBezTo>
                <a:cubicBezTo>
                  <a:pt x="342654" y="254256"/>
                  <a:pt x="348359" y="248549"/>
                  <a:pt x="355397" y="248549"/>
                </a:cubicBezTo>
                <a:cubicBezTo>
                  <a:pt x="362435" y="248549"/>
                  <a:pt x="368140" y="254256"/>
                  <a:pt x="368140" y="261296"/>
                </a:cubicBezTo>
                <a:cubicBezTo>
                  <a:pt x="368140" y="268336"/>
                  <a:pt x="362435" y="274043"/>
                  <a:pt x="355397" y="274043"/>
                </a:cubicBezTo>
                <a:close/>
                <a:moveTo>
                  <a:pt x="425253" y="275165"/>
                </a:moveTo>
                <a:cubicBezTo>
                  <a:pt x="417593" y="275165"/>
                  <a:pt x="411384" y="268953"/>
                  <a:pt x="411384" y="261291"/>
                </a:cubicBezTo>
                <a:cubicBezTo>
                  <a:pt x="411384" y="253629"/>
                  <a:pt x="417593" y="247417"/>
                  <a:pt x="425253" y="247417"/>
                </a:cubicBezTo>
                <a:cubicBezTo>
                  <a:pt x="432913" y="247417"/>
                  <a:pt x="439122" y="253629"/>
                  <a:pt x="439122" y="261291"/>
                </a:cubicBezTo>
                <a:cubicBezTo>
                  <a:pt x="439122" y="268953"/>
                  <a:pt x="432913" y="275165"/>
                  <a:pt x="425253" y="275165"/>
                </a:cubicBezTo>
                <a:close/>
                <a:moveTo>
                  <a:pt x="495106" y="276416"/>
                </a:moveTo>
                <a:cubicBezTo>
                  <a:pt x="486756" y="276416"/>
                  <a:pt x="479987" y="269645"/>
                  <a:pt x="479987" y="261292"/>
                </a:cubicBezTo>
                <a:cubicBezTo>
                  <a:pt x="479987" y="252939"/>
                  <a:pt x="486756" y="246168"/>
                  <a:pt x="495106" y="246168"/>
                </a:cubicBezTo>
                <a:cubicBezTo>
                  <a:pt x="503456" y="246168"/>
                  <a:pt x="510225" y="252939"/>
                  <a:pt x="510225" y="261292"/>
                </a:cubicBezTo>
                <a:cubicBezTo>
                  <a:pt x="510225" y="269645"/>
                  <a:pt x="503456" y="276416"/>
                  <a:pt x="495106" y="276416"/>
                </a:cubicBezTo>
                <a:close/>
                <a:moveTo>
                  <a:pt x="564961" y="277664"/>
                </a:moveTo>
                <a:cubicBezTo>
                  <a:pt x="555918" y="277664"/>
                  <a:pt x="548588" y="270334"/>
                  <a:pt x="548588" y="261291"/>
                </a:cubicBezTo>
                <a:cubicBezTo>
                  <a:pt x="548588" y="252248"/>
                  <a:pt x="555918" y="244918"/>
                  <a:pt x="564961" y="244918"/>
                </a:cubicBezTo>
                <a:cubicBezTo>
                  <a:pt x="574004" y="244918"/>
                  <a:pt x="581334" y="252248"/>
                  <a:pt x="581334" y="261291"/>
                </a:cubicBezTo>
                <a:cubicBezTo>
                  <a:pt x="581334" y="270334"/>
                  <a:pt x="574004" y="277664"/>
                  <a:pt x="564961" y="277664"/>
                </a:cubicBezTo>
                <a:close/>
                <a:moveTo>
                  <a:pt x="634690" y="279042"/>
                </a:moveTo>
                <a:cubicBezTo>
                  <a:pt x="624889" y="279042"/>
                  <a:pt x="616944" y="271097"/>
                  <a:pt x="616944" y="261296"/>
                </a:cubicBezTo>
                <a:cubicBezTo>
                  <a:pt x="616944" y="251495"/>
                  <a:pt x="624889" y="243550"/>
                  <a:pt x="634690" y="243550"/>
                </a:cubicBezTo>
                <a:cubicBezTo>
                  <a:pt x="644491" y="243550"/>
                  <a:pt x="652436" y="251495"/>
                  <a:pt x="652436" y="261296"/>
                </a:cubicBezTo>
                <a:cubicBezTo>
                  <a:pt x="652436" y="271097"/>
                  <a:pt x="644491" y="279042"/>
                  <a:pt x="634690" y="279042"/>
                </a:cubicBezTo>
                <a:close/>
                <a:moveTo>
                  <a:pt x="704542" y="280165"/>
                </a:moveTo>
                <a:cubicBezTo>
                  <a:pt x="694121" y="280165"/>
                  <a:pt x="685674" y="271718"/>
                  <a:pt x="685674" y="261297"/>
                </a:cubicBezTo>
                <a:cubicBezTo>
                  <a:pt x="685674" y="250876"/>
                  <a:pt x="694121" y="242429"/>
                  <a:pt x="704542" y="242429"/>
                </a:cubicBezTo>
                <a:cubicBezTo>
                  <a:pt x="714963" y="242429"/>
                  <a:pt x="723410" y="250876"/>
                  <a:pt x="723410" y="261297"/>
                </a:cubicBezTo>
                <a:cubicBezTo>
                  <a:pt x="723410" y="271718"/>
                  <a:pt x="714963" y="280165"/>
                  <a:pt x="704542" y="280165"/>
                </a:cubicBezTo>
                <a:close/>
                <a:moveTo>
                  <a:pt x="774398" y="281413"/>
                </a:moveTo>
                <a:cubicBezTo>
                  <a:pt x="763285" y="281413"/>
                  <a:pt x="754276" y="272406"/>
                  <a:pt x="754276" y="261296"/>
                </a:cubicBezTo>
                <a:cubicBezTo>
                  <a:pt x="754276" y="250186"/>
                  <a:pt x="763285" y="241179"/>
                  <a:pt x="774398" y="241179"/>
                </a:cubicBezTo>
                <a:cubicBezTo>
                  <a:pt x="785511" y="241179"/>
                  <a:pt x="794520" y="250186"/>
                  <a:pt x="794520" y="261296"/>
                </a:cubicBezTo>
                <a:cubicBezTo>
                  <a:pt x="794520" y="272406"/>
                  <a:pt x="785511" y="281413"/>
                  <a:pt x="774398" y="281413"/>
                </a:cubicBezTo>
                <a:close/>
                <a:moveTo>
                  <a:pt x="844127" y="282792"/>
                </a:moveTo>
                <a:cubicBezTo>
                  <a:pt x="832256" y="282792"/>
                  <a:pt x="822632" y="273168"/>
                  <a:pt x="822632" y="261297"/>
                </a:cubicBezTo>
                <a:cubicBezTo>
                  <a:pt x="822632" y="249426"/>
                  <a:pt x="832256" y="239802"/>
                  <a:pt x="844127" y="239802"/>
                </a:cubicBezTo>
                <a:cubicBezTo>
                  <a:pt x="855998" y="239802"/>
                  <a:pt x="865622" y="249426"/>
                  <a:pt x="865622" y="261297"/>
                </a:cubicBezTo>
                <a:cubicBezTo>
                  <a:pt x="865622" y="273168"/>
                  <a:pt x="855998" y="282792"/>
                  <a:pt x="844127" y="282792"/>
                </a:cubicBezTo>
                <a:close/>
                <a:moveTo>
                  <a:pt x="913978" y="284042"/>
                </a:moveTo>
                <a:cubicBezTo>
                  <a:pt x="901416" y="284042"/>
                  <a:pt x="891233" y="273859"/>
                  <a:pt x="891233" y="261297"/>
                </a:cubicBezTo>
                <a:cubicBezTo>
                  <a:pt x="891233" y="248735"/>
                  <a:pt x="901416" y="238552"/>
                  <a:pt x="913978" y="238552"/>
                </a:cubicBezTo>
                <a:cubicBezTo>
                  <a:pt x="926540" y="238552"/>
                  <a:pt x="936723" y="248735"/>
                  <a:pt x="936723" y="261297"/>
                </a:cubicBezTo>
                <a:cubicBezTo>
                  <a:pt x="936723" y="273859"/>
                  <a:pt x="926540" y="284042"/>
                  <a:pt x="913978" y="284042"/>
                </a:cubicBezTo>
                <a:close/>
                <a:moveTo>
                  <a:pt x="983839" y="285162"/>
                </a:moveTo>
                <a:cubicBezTo>
                  <a:pt x="970658" y="285162"/>
                  <a:pt x="959973" y="274475"/>
                  <a:pt x="959973" y="261291"/>
                </a:cubicBezTo>
                <a:cubicBezTo>
                  <a:pt x="959973" y="248107"/>
                  <a:pt x="970658" y="237420"/>
                  <a:pt x="983839" y="237420"/>
                </a:cubicBezTo>
                <a:cubicBezTo>
                  <a:pt x="997020" y="237420"/>
                  <a:pt x="1007705" y="248107"/>
                  <a:pt x="1007705" y="261291"/>
                </a:cubicBezTo>
                <a:cubicBezTo>
                  <a:pt x="1007705" y="274475"/>
                  <a:pt x="997020" y="285162"/>
                  <a:pt x="983839" y="285162"/>
                </a:cubicBezTo>
                <a:close/>
                <a:moveTo>
                  <a:pt x="6376" y="348018"/>
                </a:moveTo>
                <a:cubicBezTo>
                  <a:pt x="2855" y="348018"/>
                  <a:pt x="0" y="345166"/>
                  <a:pt x="0" y="341647"/>
                </a:cubicBezTo>
                <a:cubicBezTo>
                  <a:pt x="0" y="338128"/>
                  <a:pt x="2855" y="335276"/>
                  <a:pt x="6376" y="335276"/>
                </a:cubicBezTo>
                <a:cubicBezTo>
                  <a:pt x="9897" y="335276"/>
                  <a:pt x="12752" y="338128"/>
                  <a:pt x="12752" y="341647"/>
                </a:cubicBezTo>
                <a:cubicBezTo>
                  <a:pt x="12752" y="345166"/>
                  <a:pt x="9897" y="348018"/>
                  <a:pt x="6376" y="348018"/>
                </a:cubicBezTo>
                <a:close/>
                <a:moveTo>
                  <a:pt x="76228" y="349267"/>
                </a:moveTo>
                <a:cubicBezTo>
                  <a:pt x="72016" y="349267"/>
                  <a:pt x="68602" y="345855"/>
                  <a:pt x="68602" y="341646"/>
                </a:cubicBezTo>
                <a:cubicBezTo>
                  <a:pt x="68602" y="337437"/>
                  <a:pt x="72016" y="334025"/>
                  <a:pt x="76228" y="334025"/>
                </a:cubicBezTo>
                <a:cubicBezTo>
                  <a:pt x="80440" y="334025"/>
                  <a:pt x="83854" y="337437"/>
                  <a:pt x="83854" y="341646"/>
                </a:cubicBezTo>
                <a:cubicBezTo>
                  <a:pt x="83854" y="345855"/>
                  <a:pt x="80440" y="349267"/>
                  <a:pt x="76228" y="349267"/>
                </a:cubicBezTo>
                <a:close/>
                <a:moveTo>
                  <a:pt x="145956" y="350518"/>
                </a:moveTo>
                <a:cubicBezTo>
                  <a:pt x="141057" y="350518"/>
                  <a:pt x="137085" y="346546"/>
                  <a:pt x="137085" y="341647"/>
                </a:cubicBezTo>
                <a:cubicBezTo>
                  <a:pt x="137085" y="336748"/>
                  <a:pt x="141057" y="332776"/>
                  <a:pt x="145956" y="332776"/>
                </a:cubicBezTo>
                <a:cubicBezTo>
                  <a:pt x="150855" y="332776"/>
                  <a:pt x="154827" y="336748"/>
                  <a:pt x="154827" y="341647"/>
                </a:cubicBezTo>
                <a:cubicBezTo>
                  <a:pt x="154827" y="346546"/>
                  <a:pt x="150855" y="350518"/>
                  <a:pt x="145956" y="350518"/>
                </a:cubicBezTo>
                <a:close/>
                <a:moveTo>
                  <a:pt x="215812" y="351767"/>
                </a:moveTo>
                <a:cubicBezTo>
                  <a:pt x="210220" y="351767"/>
                  <a:pt x="205687" y="347236"/>
                  <a:pt x="205687" y="341647"/>
                </a:cubicBezTo>
                <a:cubicBezTo>
                  <a:pt x="205687" y="336058"/>
                  <a:pt x="210220" y="331527"/>
                  <a:pt x="215812" y="331527"/>
                </a:cubicBezTo>
                <a:cubicBezTo>
                  <a:pt x="221404" y="331527"/>
                  <a:pt x="225937" y="336058"/>
                  <a:pt x="225937" y="341647"/>
                </a:cubicBezTo>
                <a:cubicBezTo>
                  <a:pt x="225937" y="347236"/>
                  <a:pt x="221404" y="351767"/>
                  <a:pt x="215812" y="351767"/>
                </a:cubicBezTo>
                <a:close/>
                <a:moveTo>
                  <a:pt x="285669" y="353017"/>
                </a:moveTo>
                <a:cubicBezTo>
                  <a:pt x="279390" y="353017"/>
                  <a:pt x="274299" y="347926"/>
                  <a:pt x="274299" y="341647"/>
                </a:cubicBezTo>
                <a:cubicBezTo>
                  <a:pt x="274299" y="335368"/>
                  <a:pt x="279390" y="330277"/>
                  <a:pt x="285669" y="330277"/>
                </a:cubicBezTo>
                <a:cubicBezTo>
                  <a:pt x="291948" y="330277"/>
                  <a:pt x="297039" y="335368"/>
                  <a:pt x="297039" y="341647"/>
                </a:cubicBezTo>
                <a:cubicBezTo>
                  <a:pt x="297039" y="347926"/>
                  <a:pt x="291948" y="353017"/>
                  <a:pt x="285669" y="353017"/>
                </a:cubicBezTo>
                <a:close/>
                <a:moveTo>
                  <a:pt x="355397" y="354394"/>
                </a:moveTo>
                <a:cubicBezTo>
                  <a:pt x="348359" y="354394"/>
                  <a:pt x="342654" y="348687"/>
                  <a:pt x="342654" y="341647"/>
                </a:cubicBezTo>
                <a:cubicBezTo>
                  <a:pt x="342654" y="334607"/>
                  <a:pt x="348359" y="328900"/>
                  <a:pt x="355397" y="328900"/>
                </a:cubicBezTo>
                <a:cubicBezTo>
                  <a:pt x="362435" y="328900"/>
                  <a:pt x="368140" y="334607"/>
                  <a:pt x="368140" y="341647"/>
                </a:cubicBezTo>
                <a:cubicBezTo>
                  <a:pt x="368140" y="348687"/>
                  <a:pt x="362435" y="354394"/>
                  <a:pt x="355397" y="354394"/>
                </a:cubicBezTo>
                <a:close/>
                <a:moveTo>
                  <a:pt x="425253" y="355516"/>
                </a:moveTo>
                <a:cubicBezTo>
                  <a:pt x="417593" y="355516"/>
                  <a:pt x="411384" y="349307"/>
                  <a:pt x="411384" y="341647"/>
                </a:cubicBezTo>
                <a:cubicBezTo>
                  <a:pt x="411384" y="333987"/>
                  <a:pt x="417593" y="327778"/>
                  <a:pt x="425253" y="327778"/>
                </a:cubicBezTo>
                <a:cubicBezTo>
                  <a:pt x="432913" y="327778"/>
                  <a:pt x="439122" y="333987"/>
                  <a:pt x="439122" y="341647"/>
                </a:cubicBezTo>
                <a:cubicBezTo>
                  <a:pt x="439122" y="349307"/>
                  <a:pt x="432913" y="355516"/>
                  <a:pt x="425253" y="355516"/>
                </a:cubicBezTo>
                <a:close/>
                <a:moveTo>
                  <a:pt x="495106" y="356766"/>
                </a:moveTo>
                <a:cubicBezTo>
                  <a:pt x="486756" y="356766"/>
                  <a:pt x="479987" y="349997"/>
                  <a:pt x="479987" y="341647"/>
                </a:cubicBezTo>
                <a:cubicBezTo>
                  <a:pt x="479987" y="333297"/>
                  <a:pt x="486756" y="326528"/>
                  <a:pt x="495106" y="326528"/>
                </a:cubicBezTo>
                <a:cubicBezTo>
                  <a:pt x="503456" y="326528"/>
                  <a:pt x="510225" y="333297"/>
                  <a:pt x="510225" y="341647"/>
                </a:cubicBezTo>
                <a:cubicBezTo>
                  <a:pt x="510225" y="349997"/>
                  <a:pt x="503456" y="356766"/>
                  <a:pt x="495106" y="356766"/>
                </a:cubicBezTo>
                <a:close/>
                <a:moveTo>
                  <a:pt x="564961" y="358015"/>
                </a:moveTo>
                <a:cubicBezTo>
                  <a:pt x="555918" y="358015"/>
                  <a:pt x="548588" y="350687"/>
                  <a:pt x="548588" y="341647"/>
                </a:cubicBezTo>
                <a:cubicBezTo>
                  <a:pt x="548588" y="332607"/>
                  <a:pt x="555918" y="325279"/>
                  <a:pt x="564961" y="325279"/>
                </a:cubicBezTo>
                <a:cubicBezTo>
                  <a:pt x="574004" y="325279"/>
                  <a:pt x="581334" y="332607"/>
                  <a:pt x="581334" y="341647"/>
                </a:cubicBezTo>
                <a:cubicBezTo>
                  <a:pt x="581334" y="350687"/>
                  <a:pt x="574004" y="358015"/>
                  <a:pt x="564961" y="358015"/>
                </a:cubicBezTo>
                <a:close/>
                <a:moveTo>
                  <a:pt x="634690" y="359392"/>
                </a:moveTo>
                <a:cubicBezTo>
                  <a:pt x="624889" y="359392"/>
                  <a:pt x="616944" y="351447"/>
                  <a:pt x="616944" y="341646"/>
                </a:cubicBezTo>
                <a:cubicBezTo>
                  <a:pt x="616944" y="331845"/>
                  <a:pt x="624889" y="323900"/>
                  <a:pt x="634690" y="323900"/>
                </a:cubicBezTo>
                <a:cubicBezTo>
                  <a:pt x="644491" y="323900"/>
                  <a:pt x="652436" y="331845"/>
                  <a:pt x="652436" y="341646"/>
                </a:cubicBezTo>
                <a:cubicBezTo>
                  <a:pt x="652436" y="351447"/>
                  <a:pt x="644491" y="359392"/>
                  <a:pt x="634690" y="359392"/>
                </a:cubicBezTo>
                <a:close/>
                <a:moveTo>
                  <a:pt x="704542" y="360515"/>
                </a:moveTo>
                <a:cubicBezTo>
                  <a:pt x="694121" y="360515"/>
                  <a:pt x="685674" y="352068"/>
                  <a:pt x="685674" y="341647"/>
                </a:cubicBezTo>
                <a:cubicBezTo>
                  <a:pt x="685674" y="331226"/>
                  <a:pt x="694121" y="322779"/>
                  <a:pt x="704542" y="322779"/>
                </a:cubicBezTo>
                <a:cubicBezTo>
                  <a:pt x="714963" y="322779"/>
                  <a:pt x="723410" y="331226"/>
                  <a:pt x="723410" y="341647"/>
                </a:cubicBezTo>
                <a:cubicBezTo>
                  <a:pt x="723410" y="352068"/>
                  <a:pt x="714963" y="360515"/>
                  <a:pt x="704542" y="360515"/>
                </a:cubicBezTo>
                <a:close/>
                <a:moveTo>
                  <a:pt x="774398" y="361764"/>
                </a:moveTo>
                <a:cubicBezTo>
                  <a:pt x="763285" y="361764"/>
                  <a:pt x="754276" y="352757"/>
                  <a:pt x="754276" y="341647"/>
                </a:cubicBezTo>
                <a:cubicBezTo>
                  <a:pt x="754276" y="330537"/>
                  <a:pt x="763285" y="321530"/>
                  <a:pt x="774398" y="321530"/>
                </a:cubicBezTo>
                <a:cubicBezTo>
                  <a:pt x="785511" y="321530"/>
                  <a:pt x="794520" y="330537"/>
                  <a:pt x="794520" y="341647"/>
                </a:cubicBezTo>
                <a:cubicBezTo>
                  <a:pt x="794520" y="352757"/>
                  <a:pt x="785511" y="361764"/>
                  <a:pt x="774398" y="361764"/>
                </a:cubicBezTo>
                <a:close/>
                <a:moveTo>
                  <a:pt x="844127" y="363142"/>
                </a:moveTo>
                <a:cubicBezTo>
                  <a:pt x="832256" y="363142"/>
                  <a:pt x="822632" y="353518"/>
                  <a:pt x="822632" y="341647"/>
                </a:cubicBezTo>
                <a:cubicBezTo>
                  <a:pt x="822632" y="329776"/>
                  <a:pt x="832256" y="320152"/>
                  <a:pt x="844127" y="320152"/>
                </a:cubicBezTo>
                <a:cubicBezTo>
                  <a:pt x="855998" y="320152"/>
                  <a:pt x="865622" y="329776"/>
                  <a:pt x="865622" y="341647"/>
                </a:cubicBezTo>
                <a:cubicBezTo>
                  <a:pt x="865622" y="353518"/>
                  <a:pt x="855998" y="363142"/>
                  <a:pt x="844127" y="363142"/>
                </a:cubicBezTo>
                <a:close/>
                <a:moveTo>
                  <a:pt x="913978" y="364392"/>
                </a:moveTo>
                <a:cubicBezTo>
                  <a:pt x="901416" y="364392"/>
                  <a:pt x="891233" y="354209"/>
                  <a:pt x="891233" y="341647"/>
                </a:cubicBezTo>
                <a:cubicBezTo>
                  <a:pt x="891233" y="329085"/>
                  <a:pt x="901416" y="318902"/>
                  <a:pt x="913978" y="318902"/>
                </a:cubicBezTo>
                <a:cubicBezTo>
                  <a:pt x="926540" y="318902"/>
                  <a:pt x="936723" y="329085"/>
                  <a:pt x="936723" y="341647"/>
                </a:cubicBezTo>
                <a:cubicBezTo>
                  <a:pt x="936723" y="354209"/>
                  <a:pt x="926540" y="364392"/>
                  <a:pt x="913978" y="364392"/>
                </a:cubicBezTo>
                <a:close/>
                <a:moveTo>
                  <a:pt x="983839" y="365513"/>
                </a:moveTo>
                <a:cubicBezTo>
                  <a:pt x="970658" y="365513"/>
                  <a:pt x="959973" y="354828"/>
                  <a:pt x="959973" y="341647"/>
                </a:cubicBezTo>
                <a:cubicBezTo>
                  <a:pt x="959973" y="328466"/>
                  <a:pt x="970658" y="317781"/>
                  <a:pt x="983839" y="317781"/>
                </a:cubicBezTo>
                <a:cubicBezTo>
                  <a:pt x="997020" y="317781"/>
                  <a:pt x="1007705" y="328466"/>
                  <a:pt x="1007705" y="341647"/>
                </a:cubicBezTo>
                <a:cubicBezTo>
                  <a:pt x="1007705" y="354828"/>
                  <a:pt x="997020" y="365513"/>
                  <a:pt x="983839" y="365513"/>
                </a:cubicBezTo>
                <a:close/>
                <a:moveTo>
                  <a:pt x="1053691" y="366763"/>
                </a:moveTo>
                <a:cubicBezTo>
                  <a:pt x="1039820" y="366763"/>
                  <a:pt x="1028575" y="355518"/>
                  <a:pt x="1028575" y="341647"/>
                </a:cubicBezTo>
                <a:cubicBezTo>
                  <a:pt x="1028575" y="327776"/>
                  <a:pt x="1039820" y="316531"/>
                  <a:pt x="1053691" y="316531"/>
                </a:cubicBezTo>
                <a:cubicBezTo>
                  <a:pt x="1067562" y="316531"/>
                  <a:pt x="1078807" y="327776"/>
                  <a:pt x="1078807" y="341647"/>
                </a:cubicBezTo>
                <a:cubicBezTo>
                  <a:pt x="1078807" y="355518"/>
                  <a:pt x="1067562" y="366763"/>
                  <a:pt x="1053691" y="366763"/>
                </a:cubicBezTo>
                <a:close/>
                <a:moveTo>
                  <a:pt x="6376" y="428496"/>
                </a:moveTo>
                <a:cubicBezTo>
                  <a:pt x="2855" y="428496"/>
                  <a:pt x="0" y="425641"/>
                  <a:pt x="0" y="422120"/>
                </a:cubicBezTo>
                <a:cubicBezTo>
                  <a:pt x="0" y="418599"/>
                  <a:pt x="2855" y="415744"/>
                  <a:pt x="6376" y="415744"/>
                </a:cubicBezTo>
                <a:cubicBezTo>
                  <a:pt x="9897" y="415744"/>
                  <a:pt x="12752" y="418599"/>
                  <a:pt x="12752" y="422120"/>
                </a:cubicBezTo>
                <a:cubicBezTo>
                  <a:pt x="12752" y="425641"/>
                  <a:pt x="9897" y="428496"/>
                  <a:pt x="6376" y="428496"/>
                </a:cubicBezTo>
                <a:close/>
                <a:moveTo>
                  <a:pt x="76228" y="429747"/>
                </a:moveTo>
                <a:cubicBezTo>
                  <a:pt x="72016" y="429747"/>
                  <a:pt x="68602" y="426333"/>
                  <a:pt x="68602" y="422121"/>
                </a:cubicBezTo>
                <a:cubicBezTo>
                  <a:pt x="68602" y="417909"/>
                  <a:pt x="72016" y="414495"/>
                  <a:pt x="76228" y="414495"/>
                </a:cubicBezTo>
                <a:cubicBezTo>
                  <a:pt x="80440" y="414495"/>
                  <a:pt x="83854" y="417909"/>
                  <a:pt x="83854" y="422121"/>
                </a:cubicBezTo>
                <a:cubicBezTo>
                  <a:pt x="83854" y="426333"/>
                  <a:pt x="80440" y="429747"/>
                  <a:pt x="76228" y="429747"/>
                </a:cubicBezTo>
                <a:close/>
                <a:moveTo>
                  <a:pt x="145956" y="430996"/>
                </a:moveTo>
                <a:cubicBezTo>
                  <a:pt x="141057" y="430996"/>
                  <a:pt x="137085" y="427022"/>
                  <a:pt x="137085" y="422120"/>
                </a:cubicBezTo>
                <a:cubicBezTo>
                  <a:pt x="137085" y="417218"/>
                  <a:pt x="141057" y="413244"/>
                  <a:pt x="145956" y="413244"/>
                </a:cubicBezTo>
                <a:cubicBezTo>
                  <a:pt x="150855" y="413244"/>
                  <a:pt x="154827" y="417218"/>
                  <a:pt x="154827" y="422120"/>
                </a:cubicBezTo>
                <a:cubicBezTo>
                  <a:pt x="154827" y="427022"/>
                  <a:pt x="150855" y="430996"/>
                  <a:pt x="145956" y="430996"/>
                </a:cubicBezTo>
                <a:close/>
                <a:moveTo>
                  <a:pt x="215812" y="432245"/>
                </a:moveTo>
                <a:cubicBezTo>
                  <a:pt x="210220" y="432245"/>
                  <a:pt x="205687" y="427712"/>
                  <a:pt x="205687" y="422120"/>
                </a:cubicBezTo>
                <a:cubicBezTo>
                  <a:pt x="205687" y="416528"/>
                  <a:pt x="210220" y="411995"/>
                  <a:pt x="215812" y="411995"/>
                </a:cubicBezTo>
                <a:cubicBezTo>
                  <a:pt x="221404" y="411995"/>
                  <a:pt x="225937" y="416528"/>
                  <a:pt x="225937" y="422120"/>
                </a:cubicBezTo>
                <a:cubicBezTo>
                  <a:pt x="225937" y="427712"/>
                  <a:pt x="221404" y="432245"/>
                  <a:pt x="215812" y="432245"/>
                </a:cubicBezTo>
                <a:close/>
                <a:moveTo>
                  <a:pt x="285669" y="433496"/>
                </a:moveTo>
                <a:cubicBezTo>
                  <a:pt x="279390" y="433496"/>
                  <a:pt x="274299" y="428403"/>
                  <a:pt x="274299" y="422121"/>
                </a:cubicBezTo>
                <a:cubicBezTo>
                  <a:pt x="274299" y="415839"/>
                  <a:pt x="279390" y="410746"/>
                  <a:pt x="285669" y="410746"/>
                </a:cubicBezTo>
                <a:cubicBezTo>
                  <a:pt x="291948" y="410746"/>
                  <a:pt x="297039" y="415839"/>
                  <a:pt x="297039" y="422121"/>
                </a:cubicBezTo>
                <a:cubicBezTo>
                  <a:pt x="297039" y="428403"/>
                  <a:pt x="291948" y="433496"/>
                  <a:pt x="285669" y="433496"/>
                </a:cubicBezTo>
                <a:close/>
                <a:moveTo>
                  <a:pt x="355397" y="434863"/>
                </a:moveTo>
                <a:cubicBezTo>
                  <a:pt x="348359" y="434863"/>
                  <a:pt x="342654" y="429158"/>
                  <a:pt x="342654" y="422120"/>
                </a:cubicBezTo>
                <a:cubicBezTo>
                  <a:pt x="342654" y="415082"/>
                  <a:pt x="348359" y="409377"/>
                  <a:pt x="355397" y="409377"/>
                </a:cubicBezTo>
                <a:cubicBezTo>
                  <a:pt x="362435" y="409377"/>
                  <a:pt x="368140" y="415082"/>
                  <a:pt x="368140" y="422120"/>
                </a:cubicBezTo>
                <a:cubicBezTo>
                  <a:pt x="368140" y="429158"/>
                  <a:pt x="362435" y="434863"/>
                  <a:pt x="355397" y="434863"/>
                </a:cubicBezTo>
                <a:close/>
                <a:moveTo>
                  <a:pt x="425253" y="435994"/>
                </a:moveTo>
                <a:cubicBezTo>
                  <a:pt x="417593" y="435994"/>
                  <a:pt x="411384" y="429782"/>
                  <a:pt x="411384" y="422120"/>
                </a:cubicBezTo>
                <a:cubicBezTo>
                  <a:pt x="411384" y="414458"/>
                  <a:pt x="417593" y="408246"/>
                  <a:pt x="425253" y="408246"/>
                </a:cubicBezTo>
                <a:cubicBezTo>
                  <a:pt x="432913" y="408246"/>
                  <a:pt x="439122" y="414458"/>
                  <a:pt x="439122" y="422120"/>
                </a:cubicBezTo>
                <a:cubicBezTo>
                  <a:pt x="439122" y="429782"/>
                  <a:pt x="432913" y="435994"/>
                  <a:pt x="425253" y="435994"/>
                </a:cubicBezTo>
                <a:close/>
                <a:moveTo>
                  <a:pt x="495106" y="437245"/>
                </a:moveTo>
                <a:cubicBezTo>
                  <a:pt x="486756" y="437245"/>
                  <a:pt x="479987" y="430474"/>
                  <a:pt x="479987" y="422121"/>
                </a:cubicBezTo>
                <a:cubicBezTo>
                  <a:pt x="479987" y="413768"/>
                  <a:pt x="486756" y="406997"/>
                  <a:pt x="495106" y="406997"/>
                </a:cubicBezTo>
                <a:cubicBezTo>
                  <a:pt x="503456" y="406997"/>
                  <a:pt x="510225" y="413768"/>
                  <a:pt x="510225" y="422121"/>
                </a:cubicBezTo>
                <a:cubicBezTo>
                  <a:pt x="510225" y="430474"/>
                  <a:pt x="503456" y="437245"/>
                  <a:pt x="495106" y="437245"/>
                </a:cubicBezTo>
                <a:close/>
                <a:moveTo>
                  <a:pt x="564961" y="438493"/>
                </a:moveTo>
                <a:cubicBezTo>
                  <a:pt x="555918" y="438493"/>
                  <a:pt x="548588" y="431163"/>
                  <a:pt x="548588" y="422120"/>
                </a:cubicBezTo>
                <a:cubicBezTo>
                  <a:pt x="548588" y="413077"/>
                  <a:pt x="555918" y="405747"/>
                  <a:pt x="564961" y="405747"/>
                </a:cubicBezTo>
                <a:cubicBezTo>
                  <a:pt x="574004" y="405747"/>
                  <a:pt x="581334" y="413077"/>
                  <a:pt x="581334" y="422120"/>
                </a:cubicBezTo>
                <a:cubicBezTo>
                  <a:pt x="581334" y="431163"/>
                  <a:pt x="574004" y="438493"/>
                  <a:pt x="564961" y="438493"/>
                </a:cubicBezTo>
                <a:close/>
                <a:moveTo>
                  <a:pt x="634690" y="439871"/>
                </a:moveTo>
                <a:cubicBezTo>
                  <a:pt x="624889" y="439871"/>
                  <a:pt x="616944" y="431926"/>
                  <a:pt x="616944" y="422125"/>
                </a:cubicBezTo>
                <a:cubicBezTo>
                  <a:pt x="616944" y="412324"/>
                  <a:pt x="624889" y="404379"/>
                  <a:pt x="634690" y="404379"/>
                </a:cubicBezTo>
                <a:cubicBezTo>
                  <a:pt x="644491" y="404379"/>
                  <a:pt x="652436" y="412324"/>
                  <a:pt x="652436" y="422125"/>
                </a:cubicBezTo>
                <a:cubicBezTo>
                  <a:pt x="652436" y="431926"/>
                  <a:pt x="644491" y="439871"/>
                  <a:pt x="634690" y="439871"/>
                </a:cubicBezTo>
                <a:close/>
                <a:moveTo>
                  <a:pt x="704542" y="440993"/>
                </a:moveTo>
                <a:cubicBezTo>
                  <a:pt x="694121" y="440993"/>
                  <a:pt x="685674" y="432543"/>
                  <a:pt x="685674" y="422120"/>
                </a:cubicBezTo>
                <a:cubicBezTo>
                  <a:pt x="685674" y="411697"/>
                  <a:pt x="694121" y="403247"/>
                  <a:pt x="704542" y="403247"/>
                </a:cubicBezTo>
                <a:cubicBezTo>
                  <a:pt x="714963" y="403247"/>
                  <a:pt x="723410" y="411697"/>
                  <a:pt x="723410" y="422120"/>
                </a:cubicBezTo>
                <a:cubicBezTo>
                  <a:pt x="723410" y="432543"/>
                  <a:pt x="714963" y="440993"/>
                  <a:pt x="704542" y="440993"/>
                </a:cubicBezTo>
                <a:close/>
                <a:moveTo>
                  <a:pt x="774398" y="442242"/>
                </a:moveTo>
                <a:cubicBezTo>
                  <a:pt x="763285" y="442242"/>
                  <a:pt x="754276" y="433233"/>
                  <a:pt x="754276" y="422120"/>
                </a:cubicBezTo>
                <a:cubicBezTo>
                  <a:pt x="754276" y="411007"/>
                  <a:pt x="763285" y="401998"/>
                  <a:pt x="774398" y="401998"/>
                </a:cubicBezTo>
                <a:cubicBezTo>
                  <a:pt x="785511" y="401998"/>
                  <a:pt x="794520" y="411007"/>
                  <a:pt x="794520" y="422120"/>
                </a:cubicBezTo>
                <a:cubicBezTo>
                  <a:pt x="794520" y="433233"/>
                  <a:pt x="785511" y="442242"/>
                  <a:pt x="774398" y="442242"/>
                </a:cubicBezTo>
                <a:close/>
                <a:moveTo>
                  <a:pt x="844127" y="443611"/>
                </a:moveTo>
                <a:cubicBezTo>
                  <a:pt x="832256" y="443611"/>
                  <a:pt x="822632" y="433990"/>
                  <a:pt x="822632" y="422121"/>
                </a:cubicBezTo>
                <a:cubicBezTo>
                  <a:pt x="822632" y="410252"/>
                  <a:pt x="832256" y="400631"/>
                  <a:pt x="844127" y="400631"/>
                </a:cubicBezTo>
                <a:cubicBezTo>
                  <a:pt x="855998" y="400631"/>
                  <a:pt x="865622" y="410252"/>
                  <a:pt x="865622" y="422121"/>
                </a:cubicBezTo>
                <a:cubicBezTo>
                  <a:pt x="865622" y="433990"/>
                  <a:pt x="855998" y="443611"/>
                  <a:pt x="844127" y="443611"/>
                </a:cubicBezTo>
                <a:close/>
                <a:moveTo>
                  <a:pt x="913978" y="444860"/>
                </a:moveTo>
                <a:cubicBezTo>
                  <a:pt x="901416" y="444860"/>
                  <a:pt x="891233" y="434679"/>
                  <a:pt x="891233" y="422120"/>
                </a:cubicBezTo>
                <a:cubicBezTo>
                  <a:pt x="891233" y="409561"/>
                  <a:pt x="901416" y="399380"/>
                  <a:pt x="913978" y="399380"/>
                </a:cubicBezTo>
                <a:cubicBezTo>
                  <a:pt x="926540" y="399380"/>
                  <a:pt x="936723" y="409561"/>
                  <a:pt x="936723" y="422120"/>
                </a:cubicBezTo>
                <a:cubicBezTo>
                  <a:pt x="936723" y="434679"/>
                  <a:pt x="926540" y="444860"/>
                  <a:pt x="913978" y="444860"/>
                </a:cubicBezTo>
                <a:close/>
                <a:moveTo>
                  <a:pt x="983839" y="445991"/>
                </a:moveTo>
                <a:cubicBezTo>
                  <a:pt x="970658" y="445991"/>
                  <a:pt x="959973" y="435304"/>
                  <a:pt x="959973" y="422120"/>
                </a:cubicBezTo>
                <a:cubicBezTo>
                  <a:pt x="959973" y="408936"/>
                  <a:pt x="970658" y="398249"/>
                  <a:pt x="983839" y="398249"/>
                </a:cubicBezTo>
                <a:cubicBezTo>
                  <a:pt x="997020" y="398249"/>
                  <a:pt x="1007705" y="408936"/>
                  <a:pt x="1007705" y="422120"/>
                </a:cubicBezTo>
                <a:cubicBezTo>
                  <a:pt x="1007705" y="435304"/>
                  <a:pt x="997020" y="445991"/>
                  <a:pt x="983839" y="445991"/>
                </a:cubicBezTo>
                <a:close/>
                <a:moveTo>
                  <a:pt x="1053691" y="447242"/>
                </a:moveTo>
                <a:cubicBezTo>
                  <a:pt x="1039820" y="447242"/>
                  <a:pt x="1028575" y="435995"/>
                  <a:pt x="1028575" y="422121"/>
                </a:cubicBezTo>
                <a:cubicBezTo>
                  <a:pt x="1028575" y="408247"/>
                  <a:pt x="1039820" y="397000"/>
                  <a:pt x="1053691" y="397000"/>
                </a:cubicBezTo>
                <a:cubicBezTo>
                  <a:pt x="1067562" y="397000"/>
                  <a:pt x="1078807" y="408247"/>
                  <a:pt x="1078807" y="422121"/>
                </a:cubicBezTo>
                <a:cubicBezTo>
                  <a:pt x="1078807" y="435995"/>
                  <a:pt x="1067562" y="447242"/>
                  <a:pt x="1053691" y="447242"/>
                </a:cubicBezTo>
                <a:close/>
                <a:moveTo>
                  <a:pt x="1123419" y="448609"/>
                </a:moveTo>
                <a:cubicBezTo>
                  <a:pt x="1108790" y="448609"/>
                  <a:pt x="1096930" y="436749"/>
                  <a:pt x="1096930" y="422120"/>
                </a:cubicBezTo>
                <a:cubicBezTo>
                  <a:pt x="1096930" y="407491"/>
                  <a:pt x="1108790" y="395631"/>
                  <a:pt x="1123419" y="395631"/>
                </a:cubicBezTo>
                <a:cubicBezTo>
                  <a:pt x="1138048" y="395631"/>
                  <a:pt x="1149908" y="407491"/>
                  <a:pt x="1149908" y="422120"/>
                </a:cubicBezTo>
                <a:cubicBezTo>
                  <a:pt x="1149908" y="436749"/>
                  <a:pt x="1138048" y="448609"/>
                  <a:pt x="1123419" y="448609"/>
                </a:cubicBezTo>
                <a:close/>
                <a:moveTo>
                  <a:pt x="6376" y="508847"/>
                </a:moveTo>
                <a:cubicBezTo>
                  <a:pt x="2855" y="508847"/>
                  <a:pt x="0" y="505995"/>
                  <a:pt x="0" y="502476"/>
                </a:cubicBezTo>
                <a:cubicBezTo>
                  <a:pt x="0" y="498957"/>
                  <a:pt x="2855" y="496105"/>
                  <a:pt x="6376" y="496105"/>
                </a:cubicBezTo>
                <a:cubicBezTo>
                  <a:pt x="9897" y="496105"/>
                  <a:pt x="12752" y="498957"/>
                  <a:pt x="12752" y="502476"/>
                </a:cubicBezTo>
                <a:cubicBezTo>
                  <a:pt x="12752" y="505995"/>
                  <a:pt x="9897" y="508847"/>
                  <a:pt x="6376" y="508847"/>
                </a:cubicBezTo>
                <a:close/>
                <a:moveTo>
                  <a:pt x="76228" y="510097"/>
                </a:moveTo>
                <a:cubicBezTo>
                  <a:pt x="72016" y="510097"/>
                  <a:pt x="68602" y="506683"/>
                  <a:pt x="68602" y="502471"/>
                </a:cubicBezTo>
                <a:cubicBezTo>
                  <a:pt x="68602" y="498259"/>
                  <a:pt x="72016" y="494845"/>
                  <a:pt x="76228" y="494845"/>
                </a:cubicBezTo>
                <a:cubicBezTo>
                  <a:pt x="80440" y="494845"/>
                  <a:pt x="83854" y="498259"/>
                  <a:pt x="83854" y="502471"/>
                </a:cubicBezTo>
                <a:cubicBezTo>
                  <a:pt x="83854" y="506683"/>
                  <a:pt x="80440" y="510097"/>
                  <a:pt x="76228" y="510097"/>
                </a:cubicBezTo>
                <a:close/>
                <a:moveTo>
                  <a:pt x="145956" y="511347"/>
                </a:moveTo>
                <a:cubicBezTo>
                  <a:pt x="141057" y="511347"/>
                  <a:pt x="137085" y="507375"/>
                  <a:pt x="137085" y="502476"/>
                </a:cubicBezTo>
                <a:cubicBezTo>
                  <a:pt x="137085" y="497577"/>
                  <a:pt x="141057" y="493605"/>
                  <a:pt x="145956" y="493605"/>
                </a:cubicBezTo>
                <a:cubicBezTo>
                  <a:pt x="150855" y="493605"/>
                  <a:pt x="154827" y="497577"/>
                  <a:pt x="154827" y="502476"/>
                </a:cubicBezTo>
                <a:cubicBezTo>
                  <a:pt x="154827" y="507375"/>
                  <a:pt x="150855" y="511347"/>
                  <a:pt x="145956" y="511347"/>
                </a:cubicBezTo>
                <a:close/>
                <a:moveTo>
                  <a:pt x="215812" y="512595"/>
                </a:moveTo>
                <a:cubicBezTo>
                  <a:pt x="210220" y="512595"/>
                  <a:pt x="205687" y="508062"/>
                  <a:pt x="205687" y="502470"/>
                </a:cubicBezTo>
                <a:cubicBezTo>
                  <a:pt x="205687" y="496878"/>
                  <a:pt x="210220" y="492345"/>
                  <a:pt x="215812" y="492345"/>
                </a:cubicBezTo>
                <a:cubicBezTo>
                  <a:pt x="221404" y="492345"/>
                  <a:pt x="225937" y="496878"/>
                  <a:pt x="225937" y="502470"/>
                </a:cubicBezTo>
                <a:cubicBezTo>
                  <a:pt x="225937" y="508062"/>
                  <a:pt x="221404" y="512595"/>
                  <a:pt x="215812" y="512595"/>
                </a:cubicBezTo>
                <a:close/>
                <a:moveTo>
                  <a:pt x="285669" y="513846"/>
                </a:moveTo>
                <a:cubicBezTo>
                  <a:pt x="279390" y="513846"/>
                  <a:pt x="274299" y="508755"/>
                  <a:pt x="274299" y="502476"/>
                </a:cubicBezTo>
                <a:cubicBezTo>
                  <a:pt x="274299" y="496197"/>
                  <a:pt x="279390" y="491106"/>
                  <a:pt x="285669" y="491106"/>
                </a:cubicBezTo>
                <a:cubicBezTo>
                  <a:pt x="291948" y="491106"/>
                  <a:pt x="297039" y="496197"/>
                  <a:pt x="297039" y="502476"/>
                </a:cubicBezTo>
                <a:cubicBezTo>
                  <a:pt x="297039" y="508755"/>
                  <a:pt x="291948" y="513846"/>
                  <a:pt x="285669" y="513846"/>
                </a:cubicBezTo>
                <a:close/>
                <a:moveTo>
                  <a:pt x="355397" y="515223"/>
                </a:moveTo>
                <a:cubicBezTo>
                  <a:pt x="348359" y="515223"/>
                  <a:pt x="342654" y="509516"/>
                  <a:pt x="342654" y="502476"/>
                </a:cubicBezTo>
                <a:cubicBezTo>
                  <a:pt x="342654" y="495436"/>
                  <a:pt x="348359" y="489729"/>
                  <a:pt x="355397" y="489729"/>
                </a:cubicBezTo>
                <a:cubicBezTo>
                  <a:pt x="362435" y="489729"/>
                  <a:pt x="368140" y="495436"/>
                  <a:pt x="368140" y="502476"/>
                </a:cubicBezTo>
                <a:cubicBezTo>
                  <a:pt x="368140" y="509516"/>
                  <a:pt x="362435" y="515223"/>
                  <a:pt x="355397" y="515223"/>
                </a:cubicBezTo>
                <a:close/>
                <a:moveTo>
                  <a:pt x="425253" y="516344"/>
                </a:moveTo>
                <a:cubicBezTo>
                  <a:pt x="417593" y="516344"/>
                  <a:pt x="411384" y="510135"/>
                  <a:pt x="411384" y="502475"/>
                </a:cubicBezTo>
                <a:cubicBezTo>
                  <a:pt x="411384" y="494815"/>
                  <a:pt x="417593" y="488606"/>
                  <a:pt x="425253" y="488606"/>
                </a:cubicBezTo>
                <a:cubicBezTo>
                  <a:pt x="432913" y="488606"/>
                  <a:pt x="439122" y="494815"/>
                  <a:pt x="439122" y="502475"/>
                </a:cubicBezTo>
                <a:cubicBezTo>
                  <a:pt x="439122" y="510135"/>
                  <a:pt x="432913" y="516344"/>
                  <a:pt x="425253" y="516344"/>
                </a:cubicBezTo>
                <a:close/>
                <a:moveTo>
                  <a:pt x="495106" y="517595"/>
                </a:moveTo>
                <a:cubicBezTo>
                  <a:pt x="486756" y="517595"/>
                  <a:pt x="479987" y="510826"/>
                  <a:pt x="479987" y="502476"/>
                </a:cubicBezTo>
                <a:cubicBezTo>
                  <a:pt x="479987" y="494126"/>
                  <a:pt x="486756" y="487357"/>
                  <a:pt x="495106" y="487357"/>
                </a:cubicBezTo>
                <a:cubicBezTo>
                  <a:pt x="503456" y="487357"/>
                  <a:pt x="510225" y="494126"/>
                  <a:pt x="510225" y="502476"/>
                </a:cubicBezTo>
                <a:cubicBezTo>
                  <a:pt x="510225" y="510826"/>
                  <a:pt x="503456" y="517595"/>
                  <a:pt x="495106" y="517595"/>
                </a:cubicBezTo>
                <a:close/>
                <a:moveTo>
                  <a:pt x="564961" y="518844"/>
                </a:moveTo>
                <a:cubicBezTo>
                  <a:pt x="555918" y="518844"/>
                  <a:pt x="548588" y="511514"/>
                  <a:pt x="548588" y="502471"/>
                </a:cubicBezTo>
                <a:cubicBezTo>
                  <a:pt x="548588" y="493428"/>
                  <a:pt x="555918" y="486098"/>
                  <a:pt x="564961" y="486098"/>
                </a:cubicBezTo>
                <a:cubicBezTo>
                  <a:pt x="574004" y="486098"/>
                  <a:pt x="581334" y="493428"/>
                  <a:pt x="581334" y="502471"/>
                </a:cubicBezTo>
                <a:cubicBezTo>
                  <a:pt x="581334" y="511514"/>
                  <a:pt x="574004" y="518844"/>
                  <a:pt x="564961" y="518844"/>
                </a:cubicBezTo>
                <a:close/>
                <a:moveTo>
                  <a:pt x="634690" y="520221"/>
                </a:moveTo>
                <a:cubicBezTo>
                  <a:pt x="624889" y="520221"/>
                  <a:pt x="616944" y="512276"/>
                  <a:pt x="616944" y="502475"/>
                </a:cubicBezTo>
                <a:cubicBezTo>
                  <a:pt x="616944" y="492674"/>
                  <a:pt x="624889" y="484729"/>
                  <a:pt x="634690" y="484729"/>
                </a:cubicBezTo>
                <a:cubicBezTo>
                  <a:pt x="644491" y="484729"/>
                  <a:pt x="652436" y="492674"/>
                  <a:pt x="652436" y="502475"/>
                </a:cubicBezTo>
                <a:cubicBezTo>
                  <a:pt x="652436" y="512276"/>
                  <a:pt x="644491" y="520221"/>
                  <a:pt x="634690" y="520221"/>
                </a:cubicBezTo>
                <a:close/>
                <a:moveTo>
                  <a:pt x="704542" y="521344"/>
                </a:moveTo>
                <a:cubicBezTo>
                  <a:pt x="694121" y="521344"/>
                  <a:pt x="685674" y="512894"/>
                  <a:pt x="685674" y="502471"/>
                </a:cubicBezTo>
                <a:cubicBezTo>
                  <a:pt x="685674" y="492048"/>
                  <a:pt x="694121" y="483598"/>
                  <a:pt x="704542" y="483598"/>
                </a:cubicBezTo>
                <a:cubicBezTo>
                  <a:pt x="714963" y="483598"/>
                  <a:pt x="723410" y="492048"/>
                  <a:pt x="723410" y="502471"/>
                </a:cubicBezTo>
                <a:cubicBezTo>
                  <a:pt x="723410" y="512894"/>
                  <a:pt x="714963" y="521344"/>
                  <a:pt x="704542" y="521344"/>
                </a:cubicBezTo>
                <a:close/>
                <a:moveTo>
                  <a:pt x="774398" y="522592"/>
                </a:moveTo>
                <a:cubicBezTo>
                  <a:pt x="763285" y="522592"/>
                  <a:pt x="754276" y="513585"/>
                  <a:pt x="754276" y="502475"/>
                </a:cubicBezTo>
                <a:cubicBezTo>
                  <a:pt x="754276" y="491365"/>
                  <a:pt x="763285" y="482358"/>
                  <a:pt x="774398" y="482358"/>
                </a:cubicBezTo>
                <a:cubicBezTo>
                  <a:pt x="785511" y="482358"/>
                  <a:pt x="794520" y="491365"/>
                  <a:pt x="794520" y="502475"/>
                </a:cubicBezTo>
                <a:cubicBezTo>
                  <a:pt x="794520" y="513585"/>
                  <a:pt x="785511" y="522592"/>
                  <a:pt x="774398" y="522592"/>
                </a:cubicBezTo>
                <a:close/>
                <a:moveTo>
                  <a:pt x="844127" y="523971"/>
                </a:moveTo>
                <a:cubicBezTo>
                  <a:pt x="832256" y="523971"/>
                  <a:pt x="822632" y="514347"/>
                  <a:pt x="822632" y="502476"/>
                </a:cubicBezTo>
                <a:cubicBezTo>
                  <a:pt x="822632" y="490605"/>
                  <a:pt x="832256" y="480981"/>
                  <a:pt x="844127" y="480981"/>
                </a:cubicBezTo>
                <a:cubicBezTo>
                  <a:pt x="855998" y="480981"/>
                  <a:pt x="865622" y="490605"/>
                  <a:pt x="865622" y="502476"/>
                </a:cubicBezTo>
                <a:cubicBezTo>
                  <a:pt x="865622" y="514347"/>
                  <a:pt x="855998" y="523971"/>
                  <a:pt x="844127" y="523971"/>
                </a:cubicBezTo>
                <a:close/>
                <a:moveTo>
                  <a:pt x="913978" y="525221"/>
                </a:moveTo>
                <a:cubicBezTo>
                  <a:pt x="901416" y="525221"/>
                  <a:pt x="891233" y="515038"/>
                  <a:pt x="891233" y="502476"/>
                </a:cubicBezTo>
                <a:cubicBezTo>
                  <a:pt x="891233" y="489914"/>
                  <a:pt x="901416" y="479731"/>
                  <a:pt x="913978" y="479731"/>
                </a:cubicBezTo>
                <a:cubicBezTo>
                  <a:pt x="926540" y="479731"/>
                  <a:pt x="936723" y="489914"/>
                  <a:pt x="936723" y="502476"/>
                </a:cubicBezTo>
                <a:cubicBezTo>
                  <a:pt x="936723" y="515038"/>
                  <a:pt x="926540" y="525221"/>
                  <a:pt x="913978" y="525221"/>
                </a:cubicBezTo>
                <a:close/>
                <a:moveTo>
                  <a:pt x="983839" y="526341"/>
                </a:moveTo>
                <a:cubicBezTo>
                  <a:pt x="970658" y="526341"/>
                  <a:pt x="959973" y="515654"/>
                  <a:pt x="959973" y="502470"/>
                </a:cubicBezTo>
                <a:cubicBezTo>
                  <a:pt x="959973" y="489286"/>
                  <a:pt x="970658" y="478599"/>
                  <a:pt x="983839" y="478599"/>
                </a:cubicBezTo>
                <a:cubicBezTo>
                  <a:pt x="997020" y="478599"/>
                  <a:pt x="1007705" y="489286"/>
                  <a:pt x="1007705" y="502470"/>
                </a:cubicBezTo>
                <a:cubicBezTo>
                  <a:pt x="1007705" y="515654"/>
                  <a:pt x="997020" y="526341"/>
                  <a:pt x="983839" y="526341"/>
                </a:cubicBezTo>
                <a:close/>
                <a:moveTo>
                  <a:pt x="1053691" y="527592"/>
                </a:moveTo>
                <a:cubicBezTo>
                  <a:pt x="1039820" y="527592"/>
                  <a:pt x="1028575" y="516345"/>
                  <a:pt x="1028575" y="502471"/>
                </a:cubicBezTo>
                <a:cubicBezTo>
                  <a:pt x="1028575" y="488597"/>
                  <a:pt x="1039820" y="477350"/>
                  <a:pt x="1053691" y="477350"/>
                </a:cubicBezTo>
                <a:cubicBezTo>
                  <a:pt x="1067562" y="477350"/>
                  <a:pt x="1078807" y="488597"/>
                  <a:pt x="1078807" y="502471"/>
                </a:cubicBezTo>
                <a:cubicBezTo>
                  <a:pt x="1078807" y="516345"/>
                  <a:pt x="1067562" y="527592"/>
                  <a:pt x="1053691" y="527592"/>
                </a:cubicBezTo>
                <a:close/>
                <a:moveTo>
                  <a:pt x="6376" y="589325"/>
                </a:moveTo>
                <a:cubicBezTo>
                  <a:pt x="2855" y="589325"/>
                  <a:pt x="0" y="586470"/>
                  <a:pt x="0" y="582949"/>
                </a:cubicBezTo>
                <a:cubicBezTo>
                  <a:pt x="0" y="579428"/>
                  <a:pt x="2855" y="576573"/>
                  <a:pt x="6376" y="576573"/>
                </a:cubicBezTo>
                <a:cubicBezTo>
                  <a:pt x="9897" y="576573"/>
                  <a:pt x="12752" y="579428"/>
                  <a:pt x="12752" y="582949"/>
                </a:cubicBezTo>
                <a:cubicBezTo>
                  <a:pt x="12752" y="586470"/>
                  <a:pt x="9897" y="589325"/>
                  <a:pt x="6376" y="589325"/>
                </a:cubicBezTo>
                <a:close/>
                <a:moveTo>
                  <a:pt x="76228" y="590575"/>
                </a:moveTo>
                <a:cubicBezTo>
                  <a:pt x="72016" y="590575"/>
                  <a:pt x="68602" y="587161"/>
                  <a:pt x="68602" y="582949"/>
                </a:cubicBezTo>
                <a:cubicBezTo>
                  <a:pt x="68602" y="578737"/>
                  <a:pt x="72016" y="575323"/>
                  <a:pt x="76228" y="575323"/>
                </a:cubicBezTo>
                <a:cubicBezTo>
                  <a:pt x="80440" y="575323"/>
                  <a:pt x="83854" y="578737"/>
                  <a:pt x="83854" y="582949"/>
                </a:cubicBezTo>
                <a:cubicBezTo>
                  <a:pt x="83854" y="587161"/>
                  <a:pt x="80440" y="590575"/>
                  <a:pt x="76228" y="590575"/>
                </a:cubicBezTo>
                <a:close/>
                <a:moveTo>
                  <a:pt x="145956" y="591825"/>
                </a:moveTo>
                <a:cubicBezTo>
                  <a:pt x="141057" y="591825"/>
                  <a:pt x="137085" y="587851"/>
                  <a:pt x="137085" y="582949"/>
                </a:cubicBezTo>
                <a:cubicBezTo>
                  <a:pt x="137085" y="578047"/>
                  <a:pt x="141057" y="574073"/>
                  <a:pt x="145956" y="574073"/>
                </a:cubicBezTo>
                <a:cubicBezTo>
                  <a:pt x="150855" y="574073"/>
                  <a:pt x="154827" y="578047"/>
                  <a:pt x="154827" y="582949"/>
                </a:cubicBezTo>
                <a:cubicBezTo>
                  <a:pt x="154827" y="587851"/>
                  <a:pt x="150855" y="591825"/>
                  <a:pt x="145956" y="591825"/>
                </a:cubicBezTo>
                <a:close/>
                <a:moveTo>
                  <a:pt x="215812" y="593074"/>
                </a:moveTo>
                <a:cubicBezTo>
                  <a:pt x="210220" y="593074"/>
                  <a:pt x="205687" y="588541"/>
                  <a:pt x="205687" y="582949"/>
                </a:cubicBezTo>
                <a:cubicBezTo>
                  <a:pt x="205687" y="577357"/>
                  <a:pt x="210220" y="572824"/>
                  <a:pt x="215812" y="572824"/>
                </a:cubicBezTo>
                <a:cubicBezTo>
                  <a:pt x="221404" y="572824"/>
                  <a:pt x="225937" y="577357"/>
                  <a:pt x="225937" y="582949"/>
                </a:cubicBezTo>
                <a:cubicBezTo>
                  <a:pt x="225937" y="588541"/>
                  <a:pt x="221404" y="593074"/>
                  <a:pt x="215812" y="593074"/>
                </a:cubicBezTo>
                <a:close/>
                <a:moveTo>
                  <a:pt x="285669" y="594324"/>
                </a:moveTo>
                <a:cubicBezTo>
                  <a:pt x="279390" y="594324"/>
                  <a:pt x="274299" y="589231"/>
                  <a:pt x="274299" y="582949"/>
                </a:cubicBezTo>
                <a:cubicBezTo>
                  <a:pt x="274299" y="576667"/>
                  <a:pt x="279390" y="571574"/>
                  <a:pt x="285669" y="571574"/>
                </a:cubicBezTo>
                <a:cubicBezTo>
                  <a:pt x="291948" y="571574"/>
                  <a:pt x="297039" y="576667"/>
                  <a:pt x="297039" y="582949"/>
                </a:cubicBezTo>
                <a:cubicBezTo>
                  <a:pt x="297039" y="589231"/>
                  <a:pt x="291948" y="594324"/>
                  <a:pt x="285669" y="594324"/>
                </a:cubicBezTo>
                <a:close/>
                <a:moveTo>
                  <a:pt x="355397" y="595692"/>
                </a:moveTo>
                <a:cubicBezTo>
                  <a:pt x="348359" y="595692"/>
                  <a:pt x="342654" y="589987"/>
                  <a:pt x="342654" y="582949"/>
                </a:cubicBezTo>
                <a:cubicBezTo>
                  <a:pt x="342654" y="575911"/>
                  <a:pt x="348359" y="570206"/>
                  <a:pt x="355397" y="570206"/>
                </a:cubicBezTo>
                <a:cubicBezTo>
                  <a:pt x="362435" y="570206"/>
                  <a:pt x="368140" y="575911"/>
                  <a:pt x="368140" y="582949"/>
                </a:cubicBezTo>
                <a:cubicBezTo>
                  <a:pt x="368140" y="589987"/>
                  <a:pt x="362435" y="595692"/>
                  <a:pt x="355397" y="595692"/>
                </a:cubicBezTo>
                <a:close/>
                <a:moveTo>
                  <a:pt x="425253" y="596823"/>
                </a:moveTo>
                <a:cubicBezTo>
                  <a:pt x="417593" y="596823"/>
                  <a:pt x="411384" y="590611"/>
                  <a:pt x="411384" y="582949"/>
                </a:cubicBezTo>
                <a:cubicBezTo>
                  <a:pt x="411384" y="575287"/>
                  <a:pt x="417593" y="569075"/>
                  <a:pt x="425253" y="569075"/>
                </a:cubicBezTo>
                <a:cubicBezTo>
                  <a:pt x="432913" y="569075"/>
                  <a:pt x="439122" y="575287"/>
                  <a:pt x="439122" y="582949"/>
                </a:cubicBezTo>
                <a:cubicBezTo>
                  <a:pt x="439122" y="590611"/>
                  <a:pt x="432913" y="596823"/>
                  <a:pt x="425253" y="596823"/>
                </a:cubicBezTo>
                <a:close/>
                <a:moveTo>
                  <a:pt x="495106" y="598073"/>
                </a:moveTo>
                <a:cubicBezTo>
                  <a:pt x="486756" y="598073"/>
                  <a:pt x="479987" y="591302"/>
                  <a:pt x="479987" y="582949"/>
                </a:cubicBezTo>
                <a:cubicBezTo>
                  <a:pt x="479987" y="574596"/>
                  <a:pt x="486756" y="567825"/>
                  <a:pt x="495106" y="567825"/>
                </a:cubicBezTo>
                <a:cubicBezTo>
                  <a:pt x="503456" y="567825"/>
                  <a:pt x="510225" y="574596"/>
                  <a:pt x="510225" y="582949"/>
                </a:cubicBezTo>
                <a:cubicBezTo>
                  <a:pt x="510225" y="591302"/>
                  <a:pt x="503456" y="598073"/>
                  <a:pt x="495106" y="598073"/>
                </a:cubicBezTo>
                <a:close/>
                <a:moveTo>
                  <a:pt x="564961" y="599322"/>
                </a:moveTo>
                <a:cubicBezTo>
                  <a:pt x="555918" y="599322"/>
                  <a:pt x="548588" y="591992"/>
                  <a:pt x="548588" y="582949"/>
                </a:cubicBezTo>
                <a:cubicBezTo>
                  <a:pt x="548588" y="573906"/>
                  <a:pt x="555918" y="566576"/>
                  <a:pt x="564961" y="566576"/>
                </a:cubicBezTo>
                <a:cubicBezTo>
                  <a:pt x="574004" y="566576"/>
                  <a:pt x="581334" y="573906"/>
                  <a:pt x="581334" y="582949"/>
                </a:cubicBezTo>
                <a:cubicBezTo>
                  <a:pt x="581334" y="591992"/>
                  <a:pt x="574004" y="599322"/>
                  <a:pt x="564961" y="599322"/>
                </a:cubicBezTo>
                <a:close/>
                <a:moveTo>
                  <a:pt x="634690" y="600690"/>
                </a:moveTo>
                <a:cubicBezTo>
                  <a:pt x="624889" y="600690"/>
                  <a:pt x="616944" y="592747"/>
                  <a:pt x="616944" y="582949"/>
                </a:cubicBezTo>
                <a:cubicBezTo>
                  <a:pt x="616944" y="573151"/>
                  <a:pt x="624889" y="565208"/>
                  <a:pt x="634690" y="565208"/>
                </a:cubicBezTo>
                <a:cubicBezTo>
                  <a:pt x="644491" y="565208"/>
                  <a:pt x="652436" y="573151"/>
                  <a:pt x="652436" y="582949"/>
                </a:cubicBezTo>
                <a:cubicBezTo>
                  <a:pt x="652436" y="592747"/>
                  <a:pt x="644491" y="600690"/>
                  <a:pt x="634690" y="600690"/>
                </a:cubicBezTo>
                <a:close/>
                <a:moveTo>
                  <a:pt x="704542" y="601822"/>
                </a:moveTo>
                <a:cubicBezTo>
                  <a:pt x="694121" y="601822"/>
                  <a:pt x="685674" y="593372"/>
                  <a:pt x="685674" y="582949"/>
                </a:cubicBezTo>
                <a:cubicBezTo>
                  <a:pt x="685674" y="572526"/>
                  <a:pt x="694121" y="564076"/>
                  <a:pt x="704542" y="564076"/>
                </a:cubicBezTo>
                <a:cubicBezTo>
                  <a:pt x="714963" y="564076"/>
                  <a:pt x="723410" y="572526"/>
                  <a:pt x="723410" y="582949"/>
                </a:cubicBezTo>
                <a:cubicBezTo>
                  <a:pt x="723410" y="593372"/>
                  <a:pt x="714963" y="601822"/>
                  <a:pt x="704542" y="601822"/>
                </a:cubicBezTo>
                <a:close/>
                <a:moveTo>
                  <a:pt x="774398" y="603071"/>
                </a:moveTo>
                <a:cubicBezTo>
                  <a:pt x="763285" y="603071"/>
                  <a:pt x="754276" y="594062"/>
                  <a:pt x="754276" y="582949"/>
                </a:cubicBezTo>
                <a:cubicBezTo>
                  <a:pt x="754276" y="571836"/>
                  <a:pt x="763285" y="562827"/>
                  <a:pt x="774398" y="562827"/>
                </a:cubicBezTo>
                <a:cubicBezTo>
                  <a:pt x="785511" y="562827"/>
                  <a:pt x="794520" y="571836"/>
                  <a:pt x="794520" y="582949"/>
                </a:cubicBezTo>
                <a:cubicBezTo>
                  <a:pt x="794520" y="594062"/>
                  <a:pt x="785511" y="603071"/>
                  <a:pt x="774398" y="603071"/>
                </a:cubicBezTo>
                <a:close/>
                <a:moveTo>
                  <a:pt x="844127" y="604440"/>
                </a:moveTo>
                <a:cubicBezTo>
                  <a:pt x="832256" y="604440"/>
                  <a:pt x="822632" y="594819"/>
                  <a:pt x="822632" y="582950"/>
                </a:cubicBezTo>
                <a:cubicBezTo>
                  <a:pt x="822632" y="571081"/>
                  <a:pt x="832256" y="561460"/>
                  <a:pt x="844127" y="561460"/>
                </a:cubicBezTo>
                <a:cubicBezTo>
                  <a:pt x="855998" y="561460"/>
                  <a:pt x="865622" y="571081"/>
                  <a:pt x="865622" y="582950"/>
                </a:cubicBezTo>
                <a:cubicBezTo>
                  <a:pt x="865622" y="594819"/>
                  <a:pt x="855998" y="604440"/>
                  <a:pt x="844127" y="604440"/>
                </a:cubicBezTo>
                <a:close/>
                <a:moveTo>
                  <a:pt x="913978" y="605689"/>
                </a:moveTo>
                <a:cubicBezTo>
                  <a:pt x="901416" y="605689"/>
                  <a:pt x="891233" y="595508"/>
                  <a:pt x="891233" y="582949"/>
                </a:cubicBezTo>
                <a:cubicBezTo>
                  <a:pt x="891233" y="570390"/>
                  <a:pt x="901416" y="560209"/>
                  <a:pt x="913978" y="560209"/>
                </a:cubicBezTo>
                <a:cubicBezTo>
                  <a:pt x="926540" y="560209"/>
                  <a:pt x="936723" y="570390"/>
                  <a:pt x="936723" y="582949"/>
                </a:cubicBezTo>
                <a:cubicBezTo>
                  <a:pt x="936723" y="595508"/>
                  <a:pt x="926540" y="605689"/>
                  <a:pt x="913978" y="605689"/>
                </a:cubicBezTo>
                <a:close/>
                <a:moveTo>
                  <a:pt x="983839" y="606820"/>
                </a:moveTo>
                <a:cubicBezTo>
                  <a:pt x="970658" y="606820"/>
                  <a:pt x="959973" y="596133"/>
                  <a:pt x="959973" y="582949"/>
                </a:cubicBezTo>
                <a:cubicBezTo>
                  <a:pt x="959973" y="569765"/>
                  <a:pt x="970658" y="559078"/>
                  <a:pt x="983839" y="559078"/>
                </a:cubicBezTo>
                <a:cubicBezTo>
                  <a:pt x="997020" y="559078"/>
                  <a:pt x="1007705" y="569765"/>
                  <a:pt x="1007705" y="582949"/>
                </a:cubicBezTo>
                <a:cubicBezTo>
                  <a:pt x="1007705" y="596133"/>
                  <a:pt x="997020" y="606820"/>
                  <a:pt x="983839" y="606820"/>
                </a:cubicBezTo>
                <a:close/>
                <a:moveTo>
                  <a:pt x="774398" y="683421"/>
                </a:moveTo>
                <a:cubicBezTo>
                  <a:pt x="763285" y="683421"/>
                  <a:pt x="754276" y="674412"/>
                  <a:pt x="754276" y="663299"/>
                </a:cubicBezTo>
                <a:cubicBezTo>
                  <a:pt x="754276" y="652186"/>
                  <a:pt x="763285" y="643177"/>
                  <a:pt x="774398" y="643177"/>
                </a:cubicBezTo>
                <a:cubicBezTo>
                  <a:pt x="785511" y="643177"/>
                  <a:pt x="794520" y="652186"/>
                  <a:pt x="794520" y="663299"/>
                </a:cubicBezTo>
                <a:cubicBezTo>
                  <a:pt x="794520" y="674412"/>
                  <a:pt x="785511" y="683421"/>
                  <a:pt x="774398" y="683421"/>
                </a:cubicBezTo>
                <a:close/>
                <a:moveTo>
                  <a:pt x="844127" y="684790"/>
                </a:moveTo>
                <a:cubicBezTo>
                  <a:pt x="832256" y="684790"/>
                  <a:pt x="822632" y="675169"/>
                  <a:pt x="822632" y="663300"/>
                </a:cubicBezTo>
                <a:cubicBezTo>
                  <a:pt x="822632" y="651431"/>
                  <a:pt x="832256" y="641810"/>
                  <a:pt x="844127" y="641810"/>
                </a:cubicBezTo>
                <a:cubicBezTo>
                  <a:pt x="855998" y="641810"/>
                  <a:pt x="865622" y="651431"/>
                  <a:pt x="865622" y="663300"/>
                </a:cubicBezTo>
                <a:cubicBezTo>
                  <a:pt x="865622" y="675169"/>
                  <a:pt x="855998" y="684790"/>
                  <a:pt x="844127" y="684790"/>
                </a:cubicBezTo>
                <a:close/>
                <a:moveTo>
                  <a:pt x="913978" y="686040"/>
                </a:moveTo>
                <a:cubicBezTo>
                  <a:pt x="901416" y="686040"/>
                  <a:pt x="891233" y="675859"/>
                  <a:pt x="891233" y="663300"/>
                </a:cubicBezTo>
                <a:cubicBezTo>
                  <a:pt x="891233" y="650741"/>
                  <a:pt x="901416" y="640560"/>
                  <a:pt x="913978" y="640560"/>
                </a:cubicBezTo>
                <a:cubicBezTo>
                  <a:pt x="926540" y="640560"/>
                  <a:pt x="936723" y="650741"/>
                  <a:pt x="936723" y="663300"/>
                </a:cubicBezTo>
                <a:cubicBezTo>
                  <a:pt x="936723" y="675859"/>
                  <a:pt x="926540" y="686040"/>
                  <a:pt x="913978" y="686040"/>
                </a:cubicBezTo>
                <a:close/>
                <a:moveTo>
                  <a:pt x="774398" y="763900"/>
                </a:moveTo>
                <a:cubicBezTo>
                  <a:pt x="763285" y="763900"/>
                  <a:pt x="754276" y="754891"/>
                  <a:pt x="754276" y="743778"/>
                </a:cubicBezTo>
                <a:cubicBezTo>
                  <a:pt x="754276" y="732665"/>
                  <a:pt x="763285" y="723656"/>
                  <a:pt x="774398" y="723656"/>
                </a:cubicBezTo>
                <a:cubicBezTo>
                  <a:pt x="785511" y="723656"/>
                  <a:pt x="794520" y="732665"/>
                  <a:pt x="794520" y="743778"/>
                </a:cubicBezTo>
                <a:cubicBezTo>
                  <a:pt x="794520" y="754891"/>
                  <a:pt x="785511" y="763900"/>
                  <a:pt x="774398" y="763900"/>
                </a:cubicBezTo>
                <a:close/>
                <a:moveTo>
                  <a:pt x="844127" y="765268"/>
                </a:moveTo>
                <a:cubicBezTo>
                  <a:pt x="832256" y="765268"/>
                  <a:pt x="822632" y="755644"/>
                  <a:pt x="822632" y="743773"/>
                </a:cubicBezTo>
                <a:cubicBezTo>
                  <a:pt x="822632" y="731902"/>
                  <a:pt x="832256" y="722278"/>
                  <a:pt x="844127" y="722278"/>
                </a:cubicBezTo>
                <a:cubicBezTo>
                  <a:pt x="855998" y="722278"/>
                  <a:pt x="865622" y="731902"/>
                  <a:pt x="865622" y="743773"/>
                </a:cubicBezTo>
                <a:cubicBezTo>
                  <a:pt x="865622" y="755644"/>
                  <a:pt x="855998" y="765268"/>
                  <a:pt x="844127" y="765268"/>
                </a:cubicBezTo>
                <a:close/>
                <a:moveTo>
                  <a:pt x="774398" y="844368"/>
                </a:moveTo>
                <a:cubicBezTo>
                  <a:pt x="763285" y="844368"/>
                  <a:pt x="754276" y="835361"/>
                  <a:pt x="754276" y="824251"/>
                </a:cubicBezTo>
                <a:cubicBezTo>
                  <a:pt x="754276" y="813141"/>
                  <a:pt x="763285" y="804134"/>
                  <a:pt x="774398" y="804134"/>
                </a:cubicBezTo>
                <a:cubicBezTo>
                  <a:pt x="785511" y="804134"/>
                  <a:pt x="794520" y="813141"/>
                  <a:pt x="794520" y="824251"/>
                </a:cubicBezTo>
                <a:cubicBezTo>
                  <a:pt x="794520" y="835361"/>
                  <a:pt x="785511" y="844368"/>
                  <a:pt x="774398" y="8443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991350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07505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1201399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838825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496081" y="4342668"/>
            <a:ext cx="288551" cy="288551"/>
            <a:chOff x="496081" y="4342668"/>
            <a:chExt cx="288551" cy="288551"/>
          </a:xfrm>
        </p:grpSpPr>
        <p:sp>
          <p:nvSpPr>
            <p:cNvPr id="10" name="标题 1"/>
            <p:cNvSpPr txBox="1"/>
            <p:nvPr/>
          </p:nvSpPr>
          <p:spPr>
            <a:xfrm>
              <a:off x="496081" y="4342668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08848" y="4418745"/>
              <a:ext cx="69369" cy="136396"/>
              <a:chOff x="608848" y="4418745"/>
              <a:chExt cx="69369" cy="136396"/>
            </a:xfrm>
          </p:grpSpPr>
          <p:cxnSp>
            <p:nvCxnSpPr>
              <p:cNvPr id="12" name="标题 1"/>
              <p:cNvCxnSpPr/>
              <p:nvPr/>
            </p:nvCxnSpPr>
            <p:spPr>
              <a:xfrm>
                <a:off x="608848" y="4418745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3" name="标题 1"/>
              <p:cNvCxnSpPr/>
              <p:nvPr/>
            </p:nvCxnSpPr>
            <p:spPr>
              <a:xfrm flipV="1">
                <a:off x="610352" y="4487275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4" name="标题 1"/>
          <p:cNvSpPr txBox="1"/>
          <p:nvPr/>
        </p:nvSpPr>
        <p:spPr>
          <a:xfrm>
            <a:off x="953105" y="4402305"/>
            <a:ext cx="1960917" cy="169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5985" y="5053958"/>
            <a:ext cx="4286125" cy="564296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127000" dir="2700000" algn="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4095" y="5180865"/>
            <a:ext cx="286624" cy="3104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852498" y="5195626"/>
            <a:ext cx="270197" cy="28096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849849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49851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75623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rot="5400000">
            <a:off x="9016387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07889" y="5106809"/>
            <a:ext cx="71790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>
            <a:off x="3869944" y="5106809"/>
            <a:ext cx="868950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27477" y="5106809"/>
            <a:ext cx="1055622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272472" y="5106809"/>
            <a:ext cx="79447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50458" y="1473958"/>
            <a:ext cx="3741482" cy="12555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0" name="标题 1"/>
          <p:cNvSpPr txBox="1"/>
          <p:nvPr/>
        </p:nvSpPr>
        <p:spPr>
          <a:xfrm>
            <a:off x="475984" y="2368075"/>
            <a:ext cx="5351609" cy="18081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/>
          </a:p>
        </p:txBody>
      </p:sp>
      <p:cxnSp>
        <p:nvCxnSpPr>
          <p:cNvPr id="31" name="标题 1"/>
          <p:cNvCxnSpPr/>
          <p:nvPr/>
        </p:nvCxnSpPr>
        <p:spPr>
          <a:xfrm>
            <a:off x="2292824" y="4503761"/>
            <a:ext cx="3043451" cy="0"/>
          </a:xfrm>
          <a:prstGeom prst="line">
            <a:avLst/>
          </a:prstGeom>
          <a:noFill/>
          <a:ln w="6350" cap="sq">
            <a:solidFill>
              <a:schemeClr val="bg1">
                <a:lumMod val="65000"/>
              </a:schemeClr>
            </a:solidFill>
            <a:prstDash val="lgDash"/>
            <a:miter/>
          </a:ln>
        </p:spPr>
      </p:cxnSp>
      <p:sp>
        <p:nvSpPr>
          <p:cNvPr id="33" name="标题 1"/>
          <p:cNvSpPr txBox="1"/>
          <p:nvPr/>
        </p:nvSpPr>
        <p:spPr>
          <a:xfrm flipH="1">
            <a:off x="10045821" y="680476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8900000">
            <a:off x="10395240" y="824293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871199" y="-646783"/>
            <a:ext cx="14732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noFill/>
                <a:latin typeface="Source Han Sans"/>
                <a:ea typeface="Source Han Sans"/>
                <a:cs typeface="Source Han Sans"/>
              </a:rPr>
              <a:t>BY YUSHEN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871199" y="-646783"/>
            <a:ext cx="14732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noFill/>
                <a:latin typeface="Source Han Sans"/>
                <a:ea typeface="Source Han Sans"/>
                <a:cs typeface="Source Han Sans"/>
              </a:rPr>
              <a:t>BY YUSHEN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72262" y="-147313"/>
            <a:ext cx="844342" cy="462839"/>
          </a:xfrm>
          <a:custGeom>
            <a:avLst/>
            <a:gdLst>
              <a:gd name="connsiteX0" fmla="*/ 756470 w 844342"/>
              <a:gd name="connsiteY0" fmla="*/ 374967 h 462839"/>
              <a:gd name="connsiteX1" fmla="*/ 844342 w 844342"/>
              <a:gd name="connsiteY1" fmla="*/ 374967 h 462839"/>
              <a:gd name="connsiteX2" fmla="*/ 844342 w 844342"/>
              <a:gd name="connsiteY2" fmla="*/ 462839 h 462839"/>
              <a:gd name="connsiteX3" fmla="*/ 756470 w 844342"/>
              <a:gd name="connsiteY3" fmla="*/ 462839 h 462839"/>
              <a:gd name="connsiteX4" fmla="*/ 504314 w 844342"/>
              <a:gd name="connsiteY4" fmla="*/ 374967 h 462839"/>
              <a:gd name="connsiteX5" fmla="*/ 592186 w 844342"/>
              <a:gd name="connsiteY5" fmla="*/ 374967 h 462839"/>
              <a:gd name="connsiteX6" fmla="*/ 592186 w 844342"/>
              <a:gd name="connsiteY6" fmla="*/ 462839 h 462839"/>
              <a:gd name="connsiteX7" fmla="*/ 504314 w 844342"/>
              <a:gd name="connsiteY7" fmla="*/ 462839 h 462839"/>
              <a:gd name="connsiteX8" fmla="*/ 252157 w 844342"/>
              <a:gd name="connsiteY8" fmla="*/ 374967 h 462839"/>
              <a:gd name="connsiteX9" fmla="*/ 340029 w 844342"/>
              <a:gd name="connsiteY9" fmla="*/ 374967 h 462839"/>
              <a:gd name="connsiteX10" fmla="*/ 340029 w 844342"/>
              <a:gd name="connsiteY10" fmla="*/ 462839 h 462839"/>
              <a:gd name="connsiteX11" fmla="*/ 252157 w 844342"/>
              <a:gd name="connsiteY11" fmla="*/ 462839 h 462839"/>
              <a:gd name="connsiteX12" fmla="*/ 0 w 844342"/>
              <a:gd name="connsiteY12" fmla="*/ 374967 h 462839"/>
              <a:gd name="connsiteX13" fmla="*/ 87872 w 844342"/>
              <a:gd name="connsiteY13" fmla="*/ 374967 h 462839"/>
              <a:gd name="connsiteX14" fmla="*/ 87872 w 844342"/>
              <a:gd name="connsiteY14" fmla="*/ 462839 h 462839"/>
              <a:gd name="connsiteX15" fmla="*/ 0 w 844342"/>
              <a:gd name="connsiteY15" fmla="*/ 462839 h 462839"/>
              <a:gd name="connsiteX16" fmla="*/ 0 w 844342"/>
              <a:gd name="connsiteY16" fmla="*/ 187484 h 462839"/>
              <a:gd name="connsiteX17" fmla="*/ 87872 w 844342"/>
              <a:gd name="connsiteY17" fmla="*/ 187484 h 462839"/>
              <a:gd name="connsiteX18" fmla="*/ 87872 w 844342"/>
              <a:gd name="connsiteY18" fmla="*/ 275356 h 462839"/>
              <a:gd name="connsiteX19" fmla="*/ 0 w 844342"/>
              <a:gd name="connsiteY19" fmla="*/ 275356 h 462839"/>
              <a:gd name="connsiteX20" fmla="*/ 252157 w 844342"/>
              <a:gd name="connsiteY20" fmla="*/ 187484 h 462839"/>
              <a:gd name="connsiteX21" fmla="*/ 340029 w 844342"/>
              <a:gd name="connsiteY21" fmla="*/ 187484 h 462839"/>
              <a:gd name="connsiteX22" fmla="*/ 340029 w 844342"/>
              <a:gd name="connsiteY22" fmla="*/ 275356 h 462839"/>
              <a:gd name="connsiteX23" fmla="*/ 252157 w 844342"/>
              <a:gd name="connsiteY23" fmla="*/ 275356 h 462839"/>
              <a:gd name="connsiteX24" fmla="*/ 504314 w 844342"/>
              <a:gd name="connsiteY24" fmla="*/ 187484 h 462839"/>
              <a:gd name="connsiteX25" fmla="*/ 592186 w 844342"/>
              <a:gd name="connsiteY25" fmla="*/ 187484 h 462839"/>
              <a:gd name="connsiteX26" fmla="*/ 592186 w 844342"/>
              <a:gd name="connsiteY26" fmla="*/ 275356 h 462839"/>
              <a:gd name="connsiteX27" fmla="*/ 504314 w 844342"/>
              <a:gd name="connsiteY27" fmla="*/ 275356 h 462839"/>
              <a:gd name="connsiteX28" fmla="*/ 756470 w 844342"/>
              <a:gd name="connsiteY28" fmla="*/ 187484 h 462839"/>
              <a:gd name="connsiteX29" fmla="*/ 844342 w 844342"/>
              <a:gd name="connsiteY29" fmla="*/ 187484 h 462839"/>
              <a:gd name="connsiteX30" fmla="*/ 844342 w 844342"/>
              <a:gd name="connsiteY30" fmla="*/ 275356 h 462839"/>
              <a:gd name="connsiteX31" fmla="*/ 756470 w 844342"/>
              <a:gd name="connsiteY31" fmla="*/ 275356 h 462839"/>
              <a:gd name="connsiteX32" fmla="*/ 756470 w 844342"/>
              <a:gd name="connsiteY32" fmla="*/ 0 h 462839"/>
              <a:gd name="connsiteX33" fmla="*/ 844342 w 844342"/>
              <a:gd name="connsiteY33" fmla="*/ 0 h 462839"/>
              <a:gd name="connsiteX34" fmla="*/ 844342 w 844342"/>
              <a:gd name="connsiteY34" fmla="*/ 87872 h 462839"/>
              <a:gd name="connsiteX35" fmla="*/ 756470 w 844342"/>
              <a:gd name="connsiteY35" fmla="*/ 87872 h 462839"/>
              <a:gd name="connsiteX36" fmla="*/ 504314 w 844342"/>
              <a:gd name="connsiteY36" fmla="*/ 0 h 462839"/>
              <a:gd name="connsiteX37" fmla="*/ 592186 w 844342"/>
              <a:gd name="connsiteY37" fmla="*/ 0 h 462839"/>
              <a:gd name="connsiteX38" fmla="*/ 592186 w 844342"/>
              <a:gd name="connsiteY38" fmla="*/ 87872 h 462839"/>
              <a:gd name="connsiteX39" fmla="*/ 504314 w 844342"/>
              <a:gd name="connsiteY39" fmla="*/ 87872 h 462839"/>
              <a:gd name="connsiteX40" fmla="*/ 252157 w 844342"/>
              <a:gd name="connsiteY40" fmla="*/ 0 h 462839"/>
              <a:gd name="connsiteX41" fmla="*/ 340029 w 844342"/>
              <a:gd name="connsiteY41" fmla="*/ 0 h 462839"/>
              <a:gd name="connsiteX42" fmla="*/ 340029 w 844342"/>
              <a:gd name="connsiteY42" fmla="*/ 87872 h 462839"/>
              <a:gd name="connsiteX43" fmla="*/ 252157 w 844342"/>
              <a:gd name="connsiteY43" fmla="*/ 87872 h 462839"/>
              <a:gd name="connsiteX44" fmla="*/ 0 w 844342"/>
              <a:gd name="connsiteY44" fmla="*/ 0 h 462839"/>
              <a:gd name="connsiteX45" fmla="*/ 87872 w 844342"/>
              <a:gd name="connsiteY45" fmla="*/ 0 h 462839"/>
              <a:gd name="connsiteX46" fmla="*/ 87872 w 844342"/>
              <a:gd name="connsiteY46" fmla="*/ 87872 h 462839"/>
              <a:gd name="connsiteX47" fmla="*/ 0 w 844342"/>
              <a:gd name="connsiteY47" fmla="*/ 87872 h 462839"/>
            </a:gdLst>
            <a:ahLst/>
            <a:cxnLst/>
            <a:rect l="l" t="t" r="r" b="b"/>
            <a:pathLst>
              <a:path w="844342" h="462839">
                <a:moveTo>
                  <a:pt x="756470" y="374967"/>
                </a:moveTo>
                <a:lnTo>
                  <a:pt x="844342" y="374967"/>
                </a:lnTo>
                <a:lnTo>
                  <a:pt x="844342" y="462839"/>
                </a:lnTo>
                <a:lnTo>
                  <a:pt x="756470" y="462839"/>
                </a:lnTo>
                <a:close/>
                <a:moveTo>
                  <a:pt x="504314" y="374967"/>
                </a:moveTo>
                <a:lnTo>
                  <a:pt x="592186" y="374967"/>
                </a:lnTo>
                <a:lnTo>
                  <a:pt x="592186" y="462839"/>
                </a:lnTo>
                <a:lnTo>
                  <a:pt x="504314" y="462839"/>
                </a:lnTo>
                <a:close/>
                <a:moveTo>
                  <a:pt x="252157" y="374967"/>
                </a:moveTo>
                <a:lnTo>
                  <a:pt x="340029" y="374967"/>
                </a:lnTo>
                <a:lnTo>
                  <a:pt x="340029" y="462839"/>
                </a:lnTo>
                <a:lnTo>
                  <a:pt x="252157" y="462839"/>
                </a:lnTo>
                <a:close/>
                <a:moveTo>
                  <a:pt x="0" y="374967"/>
                </a:moveTo>
                <a:lnTo>
                  <a:pt x="87872" y="374967"/>
                </a:lnTo>
                <a:lnTo>
                  <a:pt x="87872" y="462839"/>
                </a:lnTo>
                <a:lnTo>
                  <a:pt x="0" y="462839"/>
                </a:lnTo>
                <a:close/>
                <a:moveTo>
                  <a:pt x="0" y="187484"/>
                </a:moveTo>
                <a:lnTo>
                  <a:pt x="87872" y="187484"/>
                </a:lnTo>
                <a:lnTo>
                  <a:pt x="87872" y="275356"/>
                </a:lnTo>
                <a:lnTo>
                  <a:pt x="0" y="275356"/>
                </a:lnTo>
                <a:close/>
                <a:moveTo>
                  <a:pt x="252157" y="187484"/>
                </a:moveTo>
                <a:lnTo>
                  <a:pt x="340029" y="187484"/>
                </a:lnTo>
                <a:lnTo>
                  <a:pt x="340029" y="275356"/>
                </a:lnTo>
                <a:lnTo>
                  <a:pt x="252157" y="275356"/>
                </a:lnTo>
                <a:close/>
                <a:moveTo>
                  <a:pt x="504314" y="187484"/>
                </a:moveTo>
                <a:lnTo>
                  <a:pt x="592186" y="187484"/>
                </a:lnTo>
                <a:lnTo>
                  <a:pt x="592186" y="275356"/>
                </a:lnTo>
                <a:lnTo>
                  <a:pt x="504314" y="275356"/>
                </a:lnTo>
                <a:close/>
                <a:moveTo>
                  <a:pt x="756470" y="187484"/>
                </a:moveTo>
                <a:lnTo>
                  <a:pt x="844342" y="187484"/>
                </a:lnTo>
                <a:lnTo>
                  <a:pt x="844342" y="275356"/>
                </a:lnTo>
                <a:lnTo>
                  <a:pt x="756470" y="275356"/>
                </a:lnTo>
                <a:close/>
                <a:moveTo>
                  <a:pt x="756470" y="0"/>
                </a:moveTo>
                <a:lnTo>
                  <a:pt x="844342" y="0"/>
                </a:lnTo>
                <a:lnTo>
                  <a:pt x="844342" y="87872"/>
                </a:lnTo>
                <a:lnTo>
                  <a:pt x="756470" y="87872"/>
                </a:lnTo>
                <a:close/>
                <a:moveTo>
                  <a:pt x="504314" y="0"/>
                </a:moveTo>
                <a:lnTo>
                  <a:pt x="592186" y="0"/>
                </a:lnTo>
                <a:lnTo>
                  <a:pt x="592186" y="87872"/>
                </a:lnTo>
                <a:lnTo>
                  <a:pt x="504314" y="87872"/>
                </a:lnTo>
                <a:close/>
                <a:moveTo>
                  <a:pt x="252157" y="0"/>
                </a:moveTo>
                <a:lnTo>
                  <a:pt x="340029" y="0"/>
                </a:lnTo>
                <a:lnTo>
                  <a:pt x="340029" y="87872"/>
                </a:lnTo>
                <a:lnTo>
                  <a:pt x="252157" y="87872"/>
                </a:lnTo>
                <a:close/>
                <a:moveTo>
                  <a:pt x="0" y="0"/>
                </a:moveTo>
                <a:lnTo>
                  <a:pt x="87872" y="0"/>
                </a:lnTo>
                <a:lnTo>
                  <a:pt x="87872" y="87872"/>
                </a:lnTo>
                <a:lnTo>
                  <a:pt x="0" y="87872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11337604" y="4595370"/>
            <a:ext cx="1129169" cy="342030"/>
          </a:xfrm>
          <a:custGeom>
            <a:avLst/>
            <a:gdLst>
              <a:gd name="connsiteX0" fmla="*/ 1041297 w 1129169"/>
              <a:gd name="connsiteY0" fmla="*/ 87872 h 342030"/>
              <a:gd name="connsiteX1" fmla="*/ 1041297 w 1129169"/>
              <a:gd name="connsiteY1" fmla="*/ 0 h 342030"/>
              <a:gd name="connsiteX2" fmla="*/ 1129169 w 1129169"/>
              <a:gd name="connsiteY2" fmla="*/ 0 h 342030"/>
              <a:gd name="connsiteX3" fmla="*/ 1129169 w 1129169"/>
              <a:gd name="connsiteY3" fmla="*/ 87872 h 342030"/>
              <a:gd name="connsiteX4" fmla="*/ 1041297 w 1129169"/>
              <a:gd name="connsiteY4" fmla="*/ 342030 h 342030"/>
              <a:gd name="connsiteX5" fmla="*/ 1041297 w 1129169"/>
              <a:gd name="connsiteY5" fmla="*/ 254158 h 342030"/>
              <a:gd name="connsiteX6" fmla="*/ 1129169 w 1129169"/>
              <a:gd name="connsiteY6" fmla="*/ 254158 h 342030"/>
              <a:gd name="connsiteX7" fmla="*/ 1129169 w 1129169"/>
              <a:gd name="connsiteY7" fmla="*/ 342030 h 342030"/>
              <a:gd name="connsiteX8" fmla="*/ 833036 w 1129169"/>
              <a:gd name="connsiteY8" fmla="*/ 87872 h 342030"/>
              <a:gd name="connsiteX9" fmla="*/ 833036 w 1129169"/>
              <a:gd name="connsiteY9" fmla="*/ 0 h 342030"/>
              <a:gd name="connsiteX10" fmla="*/ 920908 w 1129169"/>
              <a:gd name="connsiteY10" fmla="*/ 0 h 342030"/>
              <a:gd name="connsiteX11" fmla="*/ 920908 w 1129169"/>
              <a:gd name="connsiteY11" fmla="*/ 87872 h 342030"/>
              <a:gd name="connsiteX12" fmla="*/ 833036 w 1129169"/>
              <a:gd name="connsiteY12" fmla="*/ 342030 h 342030"/>
              <a:gd name="connsiteX13" fmla="*/ 833036 w 1129169"/>
              <a:gd name="connsiteY13" fmla="*/ 254158 h 342030"/>
              <a:gd name="connsiteX14" fmla="*/ 920908 w 1129169"/>
              <a:gd name="connsiteY14" fmla="*/ 254158 h 342030"/>
              <a:gd name="connsiteX15" fmla="*/ 920908 w 1129169"/>
              <a:gd name="connsiteY15" fmla="*/ 342030 h 342030"/>
              <a:gd name="connsiteX16" fmla="*/ 624777 w 1129169"/>
              <a:gd name="connsiteY16" fmla="*/ 87872 h 342030"/>
              <a:gd name="connsiteX17" fmla="*/ 624777 w 1129169"/>
              <a:gd name="connsiteY17" fmla="*/ 0 h 342030"/>
              <a:gd name="connsiteX18" fmla="*/ 712649 w 1129169"/>
              <a:gd name="connsiteY18" fmla="*/ 0 h 342030"/>
              <a:gd name="connsiteX19" fmla="*/ 712649 w 1129169"/>
              <a:gd name="connsiteY19" fmla="*/ 87872 h 342030"/>
              <a:gd name="connsiteX20" fmla="*/ 624777 w 1129169"/>
              <a:gd name="connsiteY20" fmla="*/ 342030 h 342030"/>
              <a:gd name="connsiteX21" fmla="*/ 624777 w 1129169"/>
              <a:gd name="connsiteY21" fmla="*/ 254158 h 342030"/>
              <a:gd name="connsiteX22" fmla="*/ 712649 w 1129169"/>
              <a:gd name="connsiteY22" fmla="*/ 254158 h 342030"/>
              <a:gd name="connsiteX23" fmla="*/ 712649 w 1129169"/>
              <a:gd name="connsiteY23" fmla="*/ 342030 h 342030"/>
              <a:gd name="connsiteX24" fmla="*/ 416518 w 1129169"/>
              <a:gd name="connsiteY24" fmla="*/ 87872 h 342030"/>
              <a:gd name="connsiteX25" fmla="*/ 416518 w 1129169"/>
              <a:gd name="connsiteY25" fmla="*/ 0 h 342030"/>
              <a:gd name="connsiteX26" fmla="*/ 504390 w 1129169"/>
              <a:gd name="connsiteY26" fmla="*/ 0 h 342030"/>
              <a:gd name="connsiteX27" fmla="*/ 504390 w 1129169"/>
              <a:gd name="connsiteY27" fmla="*/ 87872 h 342030"/>
              <a:gd name="connsiteX28" fmla="*/ 416518 w 1129169"/>
              <a:gd name="connsiteY28" fmla="*/ 342030 h 342030"/>
              <a:gd name="connsiteX29" fmla="*/ 416518 w 1129169"/>
              <a:gd name="connsiteY29" fmla="*/ 254158 h 342030"/>
              <a:gd name="connsiteX30" fmla="*/ 504390 w 1129169"/>
              <a:gd name="connsiteY30" fmla="*/ 254158 h 342030"/>
              <a:gd name="connsiteX31" fmla="*/ 504390 w 1129169"/>
              <a:gd name="connsiteY31" fmla="*/ 342030 h 342030"/>
              <a:gd name="connsiteX32" fmla="*/ 208259 w 1129169"/>
              <a:gd name="connsiteY32" fmla="*/ 87872 h 342030"/>
              <a:gd name="connsiteX33" fmla="*/ 208259 w 1129169"/>
              <a:gd name="connsiteY33" fmla="*/ 0 h 342030"/>
              <a:gd name="connsiteX34" fmla="*/ 296131 w 1129169"/>
              <a:gd name="connsiteY34" fmla="*/ 0 h 342030"/>
              <a:gd name="connsiteX35" fmla="*/ 296131 w 1129169"/>
              <a:gd name="connsiteY35" fmla="*/ 87872 h 342030"/>
              <a:gd name="connsiteX36" fmla="*/ 208259 w 1129169"/>
              <a:gd name="connsiteY36" fmla="*/ 342030 h 342030"/>
              <a:gd name="connsiteX37" fmla="*/ 208259 w 1129169"/>
              <a:gd name="connsiteY37" fmla="*/ 254158 h 342030"/>
              <a:gd name="connsiteX38" fmla="*/ 296131 w 1129169"/>
              <a:gd name="connsiteY38" fmla="*/ 254158 h 342030"/>
              <a:gd name="connsiteX39" fmla="*/ 296131 w 1129169"/>
              <a:gd name="connsiteY39" fmla="*/ 342030 h 342030"/>
              <a:gd name="connsiteX40" fmla="*/ 0 w 1129169"/>
              <a:gd name="connsiteY40" fmla="*/ 87872 h 342030"/>
              <a:gd name="connsiteX41" fmla="*/ 0 w 1129169"/>
              <a:gd name="connsiteY41" fmla="*/ 0 h 342030"/>
              <a:gd name="connsiteX42" fmla="*/ 87872 w 1129169"/>
              <a:gd name="connsiteY42" fmla="*/ 0 h 342030"/>
              <a:gd name="connsiteX43" fmla="*/ 87872 w 1129169"/>
              <a:gd name="connsiteY43" fmla="*/ 87872 h 342030"/>
              <a:gd name="connsiteX44" fmla="*/ 0 w 1129169"/>
              <a:gd name="connsiteY44" fmla="*/ 342030 h 342030"/>
              <a:gd name="connsiteX45" fmla="*/ 0 w 1129169"/>
              <a:gd name="connsiteY45" fmla="*/ 254158 h 342030"/>
              <a:gd name="connsiteX46" fmla="*/ 87872 w 1129169"/>
              <a:gd name="connsiteY46" fmla="*/ 254158 h 342030"/>
              <a:gd name="connsiteX47" fmla="*/ 87872 w 1129169"/>
              <a:gd name="connsiteY47" fmla="*/ 342030 h 342030"/>
            </a:gdLst>
            <a:ahLst/>
            <a:cxnLst/>
            <a:rect l="l" t="t" r="r" b="b"/>
            <a:pathLst>
              <a:path w="1129169" h="342030">
                <a:moveTo>
                  <a:pt x="1041297" y="87872"/>
                </a:moveTo>
                <a:lnTo>
                  <a:pt x="1041297" y="0"/>
                </a:lnTo>
                <a:lnTo>
                  <a:pt x="1129169" y="0"/>
                </a:lnTo>
                <a:lnTo>
                  <a:pt x="1129169" y="87872"/>
                </a:lnTo>
                <a:close/>
                <a:moveTo>
                  <a:pt x="1041297" y="342030"/>
                </a:moveTo>
                <a:lnTo>
                  <a:pt x="1041297" y="254158"/>
                </a:lnTo>
                <a:lnTo>
                  <a:pt x="1129169" y="254158"/>
                </a:lnTo>
                <a:lnTo>
                  <a:pt x="1129169" y="342030"/>
                </a:lnTo>
                <a:close/>
                <a:moveTo>
                  <a:pt x="833036" y="87872"/>
                </a:moveTo>
                <a:lnTo>
                  <a:pt x="833036" y="0"/>
                </a:lnTo>
                <a:lnTo>
                  <a:pt x="920908" y="0"/>
                </a:lnTo>
                <a:lnTo>
                  <a:pt x="920908" y="87872"/>
                </a:lnTo>
                <a:close/>
                <a:moveTo>
                  <a:pt x="833036" y="342030"/>
                </a:moveTo>
                <a:lnTo>
                  <a:pt x="833036" y="254158"/>
                </a:lnTo>
                <a:lnTo>
                  <a:pt x="920908" y="254158"/>
                </a:lnTo>
                <a:lnTo>
                  <a:pt x="920908" y="342030"/>
                </a:lnTo>
                <a:close/>
                <a:moveTo>
                  <a:pt x="624777" y="87872"/>
                </a:moveTo>
                <a:lnTo>
                  <a:pt x="624777" y="0"/>
                </a:lnTo>
                <a:lnTo>
                  <a:pt x="712649" y="0"/>
                </a:lnTo>
                <a:lnTo>
                  <a:pt x="712649" y="87872"/>
                </a:lnTo>
                <a:close/>
                <a:moveTo>
                  <a:pt x="624777" y="342030"/>
                </a:moveTo>
                <a:lnTo>
                  <a:pt x="624777" y="254158"/>
                </a:lnTo>
                <a:lnTo>
                  <a:pt x="712649" y="254158"/>
                </a:lnTo>
                <a:lnTo>
                  <a:pt x="712649" y="342030"/>
                </a:lnTo>
                <a:close/>
                <a:moveTo>
                  <a:pt x="416518" y="87872"/>
                </a:moveTo>
                <a:lnTo>
                  <a:pt x="416518" y="0"/>
                </a:lnTo>
                <a:lnTo>
                  <a:pt x="504390" y="0"/>
                </a:lnTo>
                <a:lnTo>
                  <a:pt x="504390" y="87872"/>
                </a:lnTo>
                <a:close/>
                <a:moveTo>
                  <a:pt x="416518" y="342030"/>
                </a:moveTo>
                <a:lnTo>
                  <a:pt x="416518" y="254158"/>
                </a:lnTo>
                <a:lnTo>
                  <a:pt x="504390" y="254158"/>
                </a:lnTo>
                <a:lnTo>
                  <a:pt x="504390" y="342030"/>
                </a:lnTo>
                <a:close/>
                <a:moveTo>
                  <a:pt x="208259" y="87872"/>
                </a:moveTo>
                <a:lnTo>
                  <a:pt x="208259" y="0"/>
                </a:lnTo>
                <a:lnTo>
                  <a:pt x="296131" y="0"/>
                </a:lnTo>
                <a:lnTo>
                  <a:pt x="296131" y="87872"/>
                </a:lnTo>
                <a:close/>
                <a:moveTo>
                  <a:pt x="208259" y="342030"/>
                </a:moveTo>
                <a:lnTo>
                  <a:pt x="208259" y="254158"/>
                </a:lnTo>
                <a:lnTo>
                  <a:pt x="296131" y="254158"/>
                </a:lnTo>
                <a:lnTo>
                  <a:pt x="296131" y="342030"/>
                </a:lnTo>
                <a:close/>
                <a:moveTo>
                  <a:pt x="0" y="87872"/>
                </a:moveTo>
                <a:lnTo>
                  <a:pt x="0" y="0"/>
                </a:lnTo>
                <a:lnTo>
                  <a:pt x="87872" y="0"/>
                </a:lnTo>
                <a:lnTo>
                  <a:pt x="87872" y="87872"/>
                </a:lnTo>
                <a:close/>
                <a:moveTo>
                  <a:pt x="0" y="342030"/>
                </a:moveTo>
                <a:lnTo>
                  <a:pt x="0" y="254158"/>
                </a:lnTo>
                <a:lnTo>
                  <a:pt x="87872" y="254158"/>
                </a:lnTo>
                <a:lnTo>
                  <a:pt x="87872" y="34203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7319" y="0"/>
            <a:ext cx="2475047" cy="1055709"/>
          </a:xfrm>
          <a:custGeom>
            <a:avLst/>
            <a:gdLst>
              <a:gd name="connsiteX0" fmla="*/ 48702 w 2475047"/>
              <a:gd name="connsiteY0" fmla="*/ 0 h 1055709"/>
              <a:gd name="connsiteX1" fmla="*/ 1874443 w 2475047"/>
              <a:gd name="connsiteY1" fmla="*/ 0 h 1055709"/>
              <a:gd name="connsiteX2" fmla="*/ 1996653 w 2475047"/>
              <a:gd name="connsiteY2" fmla="*/ 122964 h 1055709"/>
              <a:gd name="connsiteX3" fmla="*/ 2384343 w 2475047"/>
              <a:gd name="connsiteY3" fmla="*/ 609931 h 1055709"/>
              <a:gd name="connsiteX4" fmla="*/ 2295441 w 2475047"/>
              <a:gd name="connsiteY4" fmla="*/ 1054100 h 1055709"/>
              <a:gd name="connsiteX5" fmla="*/ 1409198 w 2475047"/>
              <a:gd name="connsiteY5" fmla="*/ 514693 h 1055709"/>
              <a:gd name="connsiteX6" fmla="*/ 339642 w 2475047"/>
              <a:gd name="connsiteY6" fmla="*/ 876300 h 1055709"/>
              <a:gd name="connsiteX7" fmla="*/ 34047 w 2475047"/>
              <a:gd name="connsiteY7" fmla="*/ 25731 h 1055709"/>
            </a:gdLst>
            <a:ahLst/>
            <a:cxnLst/>
            <a:rect l="l" t="t" r="r" b="b"/>
            <a:pathLst>
              <a:path w="2475047" h="1055709">
                <a:moveTo>
                  <a:pt x="48702" y="0"/>
                </a:moveTo>
                <a:lnTo>
                  <a:pt x="1874443" y="0"/>
                </a:lnTo>
                <a:lnTo>
                  <a:pt x="1996653" y="122964"/>
                </a:lnTo>
                <a:cubicBezTo>
                  <a:pt x="2183532" y="320328"/>
                  <a:pt x="2332661" y="506450"/>
                  <a:pt x="2384343" y="609931"/>
                </a:cubicBezTo>
                <a:cubicBezTo>
                  <a:pt x="2522161" y="885881"/>
                  <a:pt x="2510882" y="1019173"/>
                  <a:pt x="2295441" y="1054100"/>
                </a:cubicBezTo>
                <a:cubicBezTo>
                  <a:pt x="2080001" y="1089027"/>
                  <a:pt x="1735165" y="544327"/>
                  <a:pt x="1409198" y="514693"/>
                </a:cubicBezTo>
                <a:cubicBezTo>
                  <a:pt x="1083232" y="485060"/>
                  <a:pt x="568834" y="957794"/>
                  <a:pt x="339642" y="876300"/>
                </a:cubicBezTo>
                <a:cubicBezTo>
                  <a:pt x="110450" y="794807"/>
                  <a:pt x="-80018" y="276282"/>
                  <a:pt x="34047" y="2573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7910" y="-57150"/>
            <a:ext cx="2190750" cy="933466"/>
          </a:xfrm>
          <a:custGeom>
            <a:avLst/>
            <a:gdLst>
              <a:gd name="connsiteX0" fmla="*/ 0 w 2190750"/>
              <a:gd name="connsiteY0" fmla="*/ 19050 h 933466"/>
              <a:gd name="connsiteX1" fmla="*/ 723900 w 2190750"/>
              <a:gd name="connsiteY1" fmla="*/ 933450 h 933466"/>
              <a:gd name="connsiteX2" fmla="*/ 2190750 w 2190750"/>
              <a:gd name="connsiteY2" fmla="*/ 0 h 933466"/>
            </a:gdLst>
            <a:ahLst/>
            <a:cxnLst/>
            <a:rect l="l" t="t" r="r" b="b"/>
            <a:pathLst>
              <a:path w="2190750" h="933466">
                <a:moveTo>
                  <a:pt x="0" y="19050"/>
                </a:moveTo>
                <a:cubicBezTo>
                  <a:pt x="179387" y="477837"/>
                  <a:pt x="358775" y="936625"/>
                  <a:pt x="723900" y="933450"/>
                </a:cubicBezTo>
                <a:cubicBezTo>
                  <a:pt x="1089025" y="930275"/>
                  <a:pt x="1879600" y="155575"/>
                  <a:pt x="2190750" y="0"/>
                </a:cubicBezTo>
              </a:path>
            </a:pathLst>
          </a:cu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4500000">
            <a:off x="2826713" y="448405"/>
            <a:ext cx="454350" cy="218894"/>
          </a:xfrm>
          <a:custGeom>
            <a:avLst/>
            <a:gdLst>
              <a:gd name="connsiteX0" fmla="*/ 0 w 1176508"/>
              <a:gd name="connsiteY0" fmla="*/ 115710 h 231419"/>
              <a:gd name="connsiteX1" fmla="*/ 588254 w 1176508"/>
              <a:gd name="connsiteY1" fmla="*/ 0 h 231419"/>
              <a:gd name="connsiteX2" fmla="*/ 1176508 w 1176508"/>
              <a:gd name="connsiteY2" fmla="*/ 115710 h 231419"/>
              <a:gd name="connsiteX3" fmla="*/ 588254 w 1176508"/>
              <a:gd name="connsiteY3" fmla="*/ 231420 h 231419"/>
              <a:gd name="connsiteX4" fmla="*/ 0 w 1176508"/>
              <a:gd name="connsiteY4" fmla="*/ 115710 h 231419"/>
              <a:gd name="connsiteX0-1" fmla="*/ 0 w 888918"/>
              <a:gd name="connsiteY0-2" fmla="*/ 261273 h 288428"/>
              <a:gd name="connsiteX1-3" fmla="*/ 300664 w 888918"/>
              <a:gd name="connsiteY1-4" fmla="*/ 4406 h 288428"/>
              <a:gd name="connsiteX2-5" fmla="*/ 888918 w 888918"/>
              <a:gd name="connsiteY2-6" fmla="*/ 120116 h 288428"/>
              <a:gd name="connsiteX3-7" fmla="*/ 300664 w 888918"/>
              <a:gd name="connsiteY3-8" fmla="*/ 235826 h 288428"/>
              <a:gd name="connsiteX4-9" fmla="*/ 0 w 888918"/>
              <a:gd name="connsiteY4-10" fmla="*/ 261273 h 288428"/>
              <a:gd name="connsiteX0-11" fmla="*/ 1163 w 890081"/>
              <a:gd name="connsiteY0-12" fmla="*/ 261273 h 323185"/>
              <a:gd name="connsiteX1-13" fmla="*/ 301827 w 890081"/>
              <a:gd name="connsiteY1-14" fmla="*/ 4406 h 323185"/>
              <a:gd name="connsiteX2-15" fmla="*/ 890081 w 890081"/>
              <a:gd name="connsiteY2-16" fmla="*/ 120116 h 323185"/>
              <a:gd name="connsiteX3-17" fmla="*/ 226572 w 890081"/>
              <a:gd name="connsiteY3-18" fmla="*/ 314271 h 323185"/>
              <a:gd name="connsiteX4-19" fmla="*/ 1163 w 890081"/>
              <a:gd name="connsiteY4-20" fmla="*/ 261273 h 323185"/>
              <a:gd name="connsiteX0-21" fmla="*/ 785 w 889703"/>
              <a:gd name="connsiteY0-22" fmla="*/ 177177 h 236875"/>
              <a:gd name="connsiteX1-23" fmla="*/ 182899 w 889703"/>
              <a:gd name="connsiteY1-24" fmla="*/ 31529 h 236875"/>
              <a:gd name="connsiteX2-25" fmla="*/ 889703 w 889703"/>
              <a:gd name="connsiteY2-26" fmla="*/ 36020 h 236875"/>
              <a:gd name="connsiteX3-27" fmla="*/ 226194 w 889703"/>
              <a:gd name="connsiteY3-28" fmla="*/ 230175 h 236875"/>
              <a:gd name="connsiteX4-29" fmla="*/ 785 w 889703"/>
              <a:gd name="connsiteY4-30" fmla="*/ 177177 h 236875"/>
              <a:gd name="connsiteX0-31" fmla="*/ 306 w 401754"/>
              <a:gd name="connsiteY0-32" fmla="*/ 178821 h 238674"/>
              <a:gd name="connsiteX1-33" fmla="*/ 182420 w 401754"/>
              <a:gd name="connsiteY1-34" fmla="*/ 33173 h 238674"/>
              <a:gd name="connsiteX2-35" fmla="*/ 401754 w 401754"/>
              <a:gd name="connsiteY2-36" fmla="*/ 35239 h 238674"/>
              <a:gd name="connsiteX3-37" fmla="*/ 225715 w 401754"/>
              <a:gd name="connsiteY3-38" fmla="*/ 231819 h 238674"/>
              <a:gd name="connsiteX4-39" fmla="*/ 306 w 401754"/>
              <a:gd name="connsiteY4-40" fmla="*/ 178821 h 238674"/>
              <a:gd name="connsiteX0-41" fmla="*/ 327 w 454677"/>
              <a:gd name="connsiteY0-42" fmla="*/ 169685 h 228641"/>
              <a:gd name="connsiteX1-43" fmla="*/ 182441 w 454677"/>
              <a:gd name="connsiteY1-44" fmla="*/ 24037 h 228641"/>
              <a:gd name="connsiteX2-45" fmla="*/ 454677 w 454677"/>
              <a:gd name="connsiteY2-46" fmla="*/ 40278 h 228641"/>
              <a:gd name="connsiteX3-47" fmla="*/ 225736 w 454677"/>
              <a:gd name="connsiteY3-48" fmla="*/ 222683 h 228641"/>
              <a:gd name="connsiteX4-49" fmla="*/ 327 w 454677"/>
              <a:gd name="connsiteY4-50" fmla="*/ 169685 h 228641"/>
              <a:gd name="connsiteX0-51" fmla="*/ 327 w 454677"/>
              <a:gd name="connsiteY0-52" fmla="*/ 169685 h 228641"/>
              <a:gd name="connsiteX1-53" fmla="*/ 182441 w 454677"/>
              <a:gd name="connsiteY1-54" fmla="*/ 24037 h 228641"/>
              <a:gd name="connsiteX2-55" fmla="*/ 454677 w 454677"/>
              <a:gd name="connsiteY2-56" fmla="*/ 40278 h 228641"/>
              <a:gd name="connsiteX3-57" fmla="*/ 225736 w 454677"/>
              <a:gd name="connsiteY3-58" fmla="*/ 222683 h 228641"/>
              <a:gd name="connsiteX4-59" fmla="*/ 327 w 454677"/>
              <a:gd name="connsiteY4-60" fmla="*/ 169685 h 228641"/>
              <a:gd name="connsiteX0-61" fmla="*/ 327 w 454677"/>
              <a:gd name="connsiteY0-62" fmla="*/ 159259 h 218215"/>
              <a:gd name="connsiteX1-63" fmla="*/ 182441 w 454677"/>
              <a:gd name="connsiteY1-64" fmla="*/ 13611 h 218215"/>
              <a:gd name="connsiteX2-65" fmla="*/ 454677 w 454677"/>
              <a:gd name="connsiteY2-66" fmla="*/ 29852 h 218215"/>
              <a:gd name="connsiteX3-67" fmla="*/ 225736 w 454677"/>
              <a:gd name="connsiteY3-68" fmla="*/ 212257 h 218215"/>
              <a:gd name="connsiteX4-69" fmla="*/ 327 w 454677"/>
              <a:gd name="connsiteY4-70" fmla="*/ 159259 h 218215"/>
              <a:gd name="connsiteX0-71" fmla="*/ 327 w 454677"/>
              <a:gd name="connsiteY0-72" fmla="*/ 159259 h 218215"/>
              <a:gd name="connsiteX1-73" fmla="*/ 182441 w 454677"/>
              <a:gd name="connsiteY1-74" fmla="*/ 13611 h 218215"/>
              <a:gd name="connsiteX2-75" fmla="*/ 454677 w 454677"/>
              <a:gd name="connsiteY2-76" fmla="*/ 29852 h 218215"/>
              <a:gd name="connsiteX3-77" fmla="*/ 225736 w 454677"/>
              <a:gd name="connsiteY3-78" fmla="*/ 212257 h 218215"/>
              <a:gd name="connsiteX4-79" fmla="*/ 327 w 454677"/>
              <a:gd name="connsiteY4-80" fmla="*/ 159259 h 218215"/>
              <a:gd name="connsiteX0-81" fmla="*/ 327 w 454677"/>
              <a:gd name="connsiteY0-82" fmla="*/ 159259 h 218215"/>
              <a:gd name="connsiteX1-83" fmla="*/ 182441 w 454677"/>
              <a:gd name="connsiteY1-84" fmla="*/ 13611 h 218215"/>
              <a:gd name="connsiteX2-85" fmla="*/ 454677 w 454677"/>
              <a:gd name="connsiteY2-86" fmla="*/ 29852 h 218215"/>
              <a:gd name="connsiteX3-87" fmla="*/ 225736 w 454677"/>
              <a:gd name="connsiteY3-88" fmla="*/ 212257 h 218215"/>
              <a:gd name="connsiteX4-89" fmla="*/ 327 w 454677"/>
              <a:gd name="connsiteY4-90" fmla="*/ 159259 h 218215"/>
              <a:gd name="connsiteX0-91" fmla="*/ 0 w 454350"/>
              <a:gd name="connsiteY0-92" fmla="*/ 159259 h 218215"/>
              <a:gd name="connsiteX1-93" fmla="*/ 182114 w 454350"/>
              <a:gd name="connsiteY1-94" fmla="*/ 13611 h 218215"/>
              <a:gd name="connsiteX2-95" fmla="*/ 454350 w 454350"/>
              <a:gd name="connsiteY2-96" fmla="*/ 29852 h 218215"/>
              <a:gd name="connsiteX3-97" fmla="*/ 225409 w 454350"/>
              <a:gd name="connsiteY3-98" fmla="*/ 212257 h 218215"/>
              <a:gd name="connsiteX4-99" fmla="*/ 0 w 454350"/>
              <a:gd name="connsiteY4-100" fmla="*/ 159259 h 218215"/>
              <a:gd name="connsiteX0-101" fmla="*/ 0 w 454350"/>
              <a:gd name="connsiteY0-102" fmla="*/ 159259 h 218894"/>
              <a:gd name="connsiteX1-103" fmla="*/ 182114 w 454350"/>
              <a:gd name="connsiteY1-104" fmla="*/ 13611 h 218894"/>
              <a:gd name="connsiteX2-105" fmla="*/ 454350 w 454350"/>
              <a:gd name="connsiteY2-106" fmla="*/ 29852 h 218894"/>
              <a:gd name="connsiteX3-107" fmla="*/ 225409 w 454350"/>
              <a:gd name="connsiteY3-108" fmla="*/ 212257 h 218894"/>
              <a:gd name="connsiteX4-109" fmla="*/ 0 w 454350"/>
              <a:gd name="connsiteY4-110" fmla="*/ 159259 h 218894"/>
            </a:gdLst>
            <a:ahLst/>
            <a:cxnLst/>
            <a:rect l="l" t="t" r="r" b="b"/>
            <a:pathLst>
              <a:path w="454350" h="218894">
                <a:moveTo>
                  <a:pt x="0" y="159259"/>
                </a:moveTo>
                <a:cubicBezTo>
                  <a:pt x="18415" y="113297"/>
                  <a:pt x="106389" y="35179"/>
                  <a:pt x="182114" y="13611"/>
                </a:cubicBezTo>
                <a:cubicBezTo>
                  <a:pt x="257839" y="-7957"/>
                  <a:pt x="370106" y="-4856"/>
                  <a:pt x="454350" y="29852"/>
                </a:cubicBezTo>
                <a:cubicBezTo>
                  <a:pt x="402801" y="102131"/>
                  <a:pt x="301134" y="190689"/>
                  <a:pt x="225409" y="212257"/>
                </a:cubicBezTo>
                <a:cubicBezTo>
                  <a:pt x="149684" y="233825"/>
                  <a:pt x="42334" y="199311"/>
                  <a:pt x="0" y="15925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044028" y="6063408"/>
            <a:ext cx="2089276" cy="1089867"/>
          </a:xfrm>
          <a:custGeom>
            <a:avLst/>
            <a:gdLst>
              <a:gd name="connsiteX0" fmla="*/ 0 w 2535502"/>
              <a:gd name="connsiteY0" fmla="*/ 970215 h 1322640"/>
              <a:gd name="connsiteX1" fmla="*/ 1828800 w 2535502"/>
              <a:gd name="connsiteY1" fmla="*/ 8190 h 1322640"/>
              <a:gd name="connsiteX2" fmla="*/ 2486025 w 2535502"/>
              <a:gd name="connsiteY2" fmla="*/ 551115 h 1322640"/>
              <a:gd name="connsiteX3" fmla="*/ 2438400 w 2535502"/>
              <a:gd name="connsiteY3" fmla="*/ 1322640 h 1322640"/>
            </a:gdLst>
            <a:ahLst/>
            <a:cxnLst/>
            <a:rect l="l" t="t" r="r" b="b"/>
            <a:pathLst>
              <a:path w="2535502" h="1322640">
                <a:moveTo>
                  <a:pt x="0" y="970215"/>
                </a:moveTo>
                <a:cubicBezTo>
                  <a:pt x="707231" y="524127"/>
                  <a:pt x="1414463" y="78040"/>
                  <a:pt x="1828800" y="8190"/>
                </a:cubicBezTo>
                <a:cubicBezTo>
                  <a:pt x="2243137" y="-61660"/>
                  <a:pt x="2384425" y="332040"/>
                  <a:pt x="2486025" y="551115"/>
                </a:cubicBezTo>
                <a:cubicBezTo>
                  <a:pt x="2587625" y="770190"/>
                  <a:pt x="2513012" y="1046415"/>
                  <a:pt x="2438400" y="1322640"/>
                </a:cubicBezTo>
              </a:path>
            </a:pathLst>
          </a:cu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0700000">
            <a:off x="11331689" y="6258498"/>
            <a:ext cx="522102" cy="251535"/>
          </a:xfrm>
          <a:custGeom>
            <a:avLst/>
            <a:gdLst>
              <a:gd name="connsiteX0" fmla="*/ 0 w 1176508"/>
              <a:gd name="connsiteY0" fmla="*/ 115710 h 231419"/>
              <a:gd name="connsiteX1" fmla="*/ 588254 w 1176508"/>
              <a:gd name="connsiteY1" fmla="*/ 0 h 231419"/>
              <a:gd name="connsiteX2" fmla="*/ 1176508 w 1176508"/>
              <a:gd name="connsiteY2" fmla="*/ 115710 h 231419"/>
              <a:gd name="connsiteX3" fmla="*/ 588254 w 1176508"/>
              <a:gd name="connsiteY3" fmla="*/ 231420 h 231419"/>
              <a:gd name="connsiteX4" fmla="*/ 0 w 1176508"/>
              <a:gd name="connsiteY4" fmla="*/ 115710 h 231419"/>
              <a:gd name="connsiteX0-1" fmla="*/ 0 w 888918"/>
              <a:gd name="connsiteY0-2" fmla="*/ 261273 h 288428"/>
              <a:gd name="connsiteX1-3" fmla="*/ 300664 w 888918"/>
              <a:gd name="connsiteY1-4" fmla="*/ 4406 h 288428"/>
              <a:gd name="connsiteX2-5" fmla="*/ 888918 w 888918"/>
              <a:gd name="connsiteY2-6" fmla="*/ 120116 h 288428"/>
              <a:gd name="connsiteX3-7" fmla="*/ 300664 w 888918"/>
              <a:gd name="connsiteY3-8" fmla="*/ 235826 h 288428"/>
              <a:gd name="connsiteX4-9" fmla="*/ 0 w 888918"/>
              <a:gd name="connsiteY4-10" fmla="*/ 261273 h 288428"/>
              <a:gd name="connsiteX0-11" fmla="*/ 1163 w 890081"/>
              <a:gd name="connsiteY0-12" fmla="*/ 261273 h 323185"/>
              <a:gd name="connsiteX1-13" fmla="*/ 301827 w 890081"/>
              <a:gd name="connsiteY1-14" fmla="*/ 4406 h 323185"/>
              <a:gd name="connsiteX2-15" fmla="*/ 890081 w 890081"/>
              <a:gd name="connsiteY2-16" fmla="*/ 120116 h 323185"/>
              <a:gd name="connsiteX3-17" fmla="*/ 226572 w 890081"/>
              <a:gd name="connsiteY3-18" fmla="*/ 314271 h 323185"/>
              <a:gd name="connsiteX4-19" fmla="*/ 1163 w 890081"/>
              <a:gd name="connsiteY4-20" fmla="*/ 261273 h 323185"/>
              <a:gd name="connsiteX0-21" fmla="*/ 785 w 889703"/>
              <a:gd name="connsiteY0-22" fmla="*/ 177177 h 236875"/>
              <a:gd name="connsiteX1-23" fmla="*/ 182899 w 889703"/>
              <a:gd name="connsiteY1-24" fmla="*/ 31529 h 236875"/>
              <a:gd name="connsiteX2-25" fmla="*/ 889703 w 889703"/>
              <a:gd name="connsiteY2-26" fmla="*/ 36020 h 236875"/>
              <a:gd name="connsiteX3-27" fmla="*/ 226194 w 889703"/>
              <a:gd name="connsiteY3-28" fmla="*/ 230175 h 236875"/>
              <a:gd name="connsiteX4-29" fmla="*/ 785 w 889703"/>
              <a:gd name="connsiteY4-30" fmla="*/ 177177 h 236875"/>
              <a:gd name="connsiteX0-31" fmla="*/ 306 w 401754"/>
              <a:gd name="connsiteY0-32" fmla="*/ 178821 h 238674"/>
              <a:gd name="connsiteX1-33" fmla="*/ 182420 w 401754"/>
              <a:gd name="connsiteY1-34" fmla="*/ 33173 h 238674"/>
              <a:gd name="connsiteX2-35" fmla="*/ 401754 w 401754"/>
              <a:gd name="connsiteY2-36" fmla="*/ 35239 h 238674"/>
              <a:gd name="connsiteX3-37" fmla="*/ 225715 w 401754"/>
              <a:gd name="connsiteY3-38" fmla="*/ 231819 h 238674"/>
              <a:gd name="connsiteX4-39" fmla="*/ 306 w 401754"/>
              <a:gd name="connsiteY4-40" fmla="*/ 178821 h 238674"/>
              <a:gd name="connsiteX0-41" fmla="*/ 327 w 454677"/>
              <a:gd name="connsiteY0-42" fmla="*/ 169685 h 228641"/>
              <a:gd name="connsiteX1-43" fmla="*/ 182441 w 454677"/>
              <a:gd name="connsiteY1-44" fmla="*/ 24037 h 228641"/>
              <a:gd name="connsiteX2-45" fmla="*/ 454677 w 454677"/>
              <a:gd name="connsiteY2-46" fmla="*/ 40278 h 228641"/>
              <a:gd name="connsiteX3-47" fmla="*/ 225736 w 454677"/>
              <a:gd name="connsiteY3-48" fmla="*/ 222683 h 228641"/>
              <a:gd name="connsiteX4-49" fmla="*/ 327 w 454677"/>
              <a:gd name="connsiteY4-50" fmla="*/ 169685 h 228641"/>
              <a:gd name="connsiteX0-51" fmla="*/ 327 w 454677"/>
              <a:gd name="connsiteY0-52" fmla="*/ 169685 h 228641"/>
              <a:gd name="connsiteX1-53" fmla="*/ 182441 w 454677"/>
              <a:gd name="connsiteY1-54" fmla="*/ 24037 h 228641"/>
              <a:gd name="connsiteX2-55" fmla="*/ 454677 w 454677"/>
              <a:gd name="connsiteY2-56" fmla="*/ 40278 h 228641"/>
              <a:gd name="connsiteX3-57" fmla="*/ 225736 w 454677"/>
              <a:gd name="connsiteY3-58" fmla="*/ 222683 h 228641"/>
              <a:gd name="connsiteX4-59" fmla="*/ 327 w 454677"/>
              <a:gd name="connsiteY4-60" fmla="*/ 169685 h 228641"/>
              <a:gd name="connsiteX0-61" fmla="*/ 327 w 454677"/>
              <a:gd name="connsiteY0-62" fmla="*/ 159259 h 218215"/>
              <a:gd name="connsiteX1-63" fmla="*/ 182441 w 454677"/>
              <a:gd name="connsiteY1-64" fmla="*/ 13611 h 218215"/>
              <a:gd name="connsiteX2-65" fmla="*/ 454677 w 454677"/>
              <a:gd name="connsiteY2-66" fmla="*/ 29852 h 218215"/>
              <a:gd name="connsiteX3-67" fmla="*/ 225736 w 454677"/>
              <a:gd name="connsiteY3-68" fmla="*/ 212257 h 218215"/>
              <a:gd name="connsiteX4-69" fmla="*/ 327 w 454677"/>
              <a:gd name="connsiteY4-70" fmla="*/ 159259 h 218215"/>
              <a:gd name="connsiteX0-71" fmla="*/ 327 w 454677"/>
              <a:gd name="connsiteY0-72" fmla="*/ 159259 h 218215"/>
              <a:gd name="connsiteX1-73" fmla="*/ 182441 w 454677"/>
              <a:gd name="connsiteY1-74" fmla="*/ 13611 h 218215"/>
              <a:gd name="connsiteX2-75" fmla="*/ 454677 w 454677"/>
              <a:gd name="connsiteY2-76" fmla="*/ 29852 h 218215"/>
              <a:gd name="connsiteX3-77" fmla="*/ 225736 w 454677"/>
              <a:gd name="connsiteY3-78" fmla="*/ 212257 h 218215"/>
              <a:gd name="connsiteX4-79" fmla="*/ 327 w 454677"/>
              <a:gd name="connsiteY4-80" fmla="*/ 159259 h 218215"/>
              <a:gd name="connsiteX0-81" fmla="*/ 327 w 454677"/>
              <a:gd name="connsiteY0-82" fmla="*/ 159259 h 218215"/>
              <a:gd name="connsiteX1-83" fmla="*/ 182441 w 454677"/>
              <a:gd name="connsiteY1-84" fmla="*/ 13611 h 218215"/>
              <a:gd name="connsiteX2-85" fmla="*/ 454677 w 454677"/>
              <a:gd name="connsiteY2-86" fmla="*/ 29852 h 218215"/>
              <a:gd name="connsiteX3-87" fmla="*/ 225736 w 454677"/>
              <a:gd name="connsiteY3-88" fmla="*/ 212257 h 218215"/>
              <a:gd name="connsiteX4-89" fmla="*/ 327 w 454677"/>
              <a:gd name="connsiteY4-90" fmla="*/ 159259 h 218215"/>
              <a:gd name="connsiteX0-91" fmla="*/ 0 w 454350"/>
              <a:gd name="connsiteY0-92" fmla="*/ 159259 h 218215"/>
              <a:gd name="connsiteX1-93" fmla="*/ 182114 w 454350"/>
              <a:gd name="connsiteY1-94" fmla="*/ 13611 h 218215"/>
              <a:gd name="connsiteX2-95" fmla="*/ 454350 w 454350"/>
              <a:gd name="connsiteY2-96" fmla="*/ 29852 h 218215"/>
              <a:gd name="connsiteX3-97" fmla="*/ 225409 w 454350"/>
              <a:gd name="connsiteY3-98" fmla="*/ 212257 h 218215"/>
              <a:gd name="connsiteX4-99" fmla="*/ 0 w 454350"/>
              <a:gd name="connsiteY4-100" fmla="*/ 159259 h 218215"/>
              <a:gd name="connsiteX0-101" fmla="*/ 0 w 454350"/>
              <a:gd name="connsiteY0-102" fmla="*/ 159259 h 218894"/>
              <a:gd name="connsiteX1-103" fmla="*/ 182114 w 454350"/>
              <a:gd name="connsiteY1-104" fmla="*/ 13611 h 218894"/>
              <a:gd name="connsiteX2-105" fmla="*/ 454350 w 454350"/>
              <a:gd name="connsiteY2-106" fmla="*/ 29852 h 218894"/>
              <a:gd name="connsiteX3-107" fmla="*/ 225409 w 454350"/>
              <a:gd name="connsiteY3-108" fmla="*/ 212257 h 218894"/>
              <a:gd name="connsiteX4-109" fmla="*/ 0 w 454350"/>
              <a:gd name="connsiteY4-110" fmla="*/ 159259 h 218894"/>
            </a:gdLst>
            <a:ahLst/>
            <a:cxnLst/>
            <a:rect l="l" t="t" r="r" b="b"/>
            <a:pathLst>
              <a:path w="454350" h="218894">
                <a:moveTo>
                  <a:pt x="0" y="159259"/>
                </a:moveTo>
                <a:cubicBezTo>
                  <a:pt x="18415" y="113297"/>
                  <a:pt x="106389" y="35179"/>
                  <a:pt x="182114" y="13611"/>
                </a:cubicBezTo>
                <a:cubicBezTo>
                  <a:pt x="257839" y="-7957"/>
                  <a:pt x="370106" y="-4856"/>
                  <a:pt x="454350" y="29852"/>
                </a:cubicBezTo>
                <a:cubicBezTo>
                  <a:pt x="402801" y="102131"/>
                  <a:pt x="301134" y="190689"/>
                  <a:pt x="225409" y="212257"/>
                </a:cubicBezTo>
                <a:cubicBezTo>
                  <a:pt x="149684" y="233825"/>
                  <a:pt x="42334" y="199311"/>
                  <a:pt x="0" y="15925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492162" y="6396665"/>
            <a:ext cx="2699838" cy="461335"/>
          </a:xfrm>
          <a:custGeom>
            <a:avLst/>
            <a:gdLst>
              <a:gd name="connsiteX0" fmla="*/ 743810 w 3276467"/>
              <a:gd name="connsiteY0" fmla="*/ 846 h 559866"/>
              <a:gd name="connsiteX1" fmla="*/ 1609142 w 3276467"/>
              <a:gd name="connsiteY1" fmla="*/ 496366 h 559866"/>
              <a:gd name="connsiteX2" fmla="*/ 3271644 w 3276467"/>
              <a:gd name="connsiteY2" fmla="*/ 489561 h 559866"/>
              <a:gd name="connsiteX3" fmla="*/ 3275110 w 3276467"/>
              <a:gd name="connsiteY3" fmla="*/ 549348 h 559866"/>
              <a:gd name="connsiteX4" fmla="*/ 3272510 w 3276467"/>
              <a:gd name="connsiteY4" fmla="*/ 559866 h 559866"/>
              <a:gd name="connsiteX5" fmla="*/ 0 w 3276467"/>
              <a:gd name="connsiteY5" fmla="*/ 559866 h 559866"/>
              <a:gd name="connsiteX6" fmla="*/ 42425 w 3276467"/>
              <a:gd name="connsiteY6" fmla="*/ 491162 h 559866"/>
              <a:gd name="connsiteX7" fmla="*/ 692136 w 3276467"/>
              <a:gd name="connsiteY7" fmla="*/ 1929 h 559866"/>
              <a:gd name="connsiteX8" fmla="*/ 743810 w 3276467"/>
              <a:gd name="connsiteY8" fmla="*/ 846 h 559866"/>
            </a:gdLst>
            <a:ahLst/>
            <a:cxnLst/>
            <a:rect l="l" t="t" r="r" b="b"/>
            <a:pathLst>
              <a:path w="3276467" h="559866">
                <a:moveTo>
                  <a:pt x="743810" y="846"/>
                </a:moveTo>
                <a:cubicBezTo>
                  <a:pt x="998657" y="21649"/>
                  <a:pt x="1206094" y="420174"/>
                  <a:pt x="1609142" y="496366"/>
                </a:cubicBezTo>
                <a:cubicBezTo>
                  <a:pt x="2039060" y="577638"/>
                  <a:pt x="2899310" y="-197166"/>
                  <a:pt x="3271644" y="489561"/>
                </a:cubicBezTo>
                <a:cubicBezTo>
                  <a:pt x="3276659" y="507082"/>
                  <a:pt x="3277671" y="527136"/>
                  <a:pt x="3275110" y="549348"/>
                </a:cubicBezTo>
                <a:lnTo>
                  <a:pt x="3272510" y="559866"/>
                </a:lnTo>
                <a:lnTo>
                  <a:pt x="0" y="559866"/>
                </a:lnTo>
                <a:lnTo>
                  <a:pt x="42425" y="491162"/>
                </a:lnTo>
                <a:cubicBezTo>
                  <a:pt x="201686" y="265037"/>
                  <a:pt x="482336" y="28065"/>
                  <a:pt x="692136" y="1929"/>
                </a:cubicBezTo>
                <a:cubicBezTo>
                  <a:pt x="709619" y="-250"/>
                  <a:pt x="726820" y="-542"/>
                  <a:pt x="743810" y="84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68962" y="1146830"/>
            <a:ext cx="2323752" cy="780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软件功能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62450" y="1158426"/>
            <a:ext cx="1164222" cy="780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59A8FE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68962" y="2222394"/>
            <a:ext cx="2323752" cy="780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开发过程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362450" y="2218894"/>
            <a:ext cx="1164222" cy="780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59A8FE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568962" y="3282861"/>
            <a:ext cx="2323752" cy="780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技术重点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62450" y="3284657"/>
            <a:ext cx="1164222" cy="780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59A8FE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568962" y="4345126"/>
            <a:ext cx="2323752" cy="780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开发难点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62450" y="4345125"/>
            <a:ext cx="1164222" cy="780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59A8FE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04.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68962" y="5405594"/>
            <a:ext cx="2323752" cy="780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操作方法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362450" y="5405593"/>
            <a:ext cx="1164222" cy="780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59A8FE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05.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187281" y="1146830"/>
            <a:ext cx="2323752" cy="780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创新模块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980769" y="1158426"/>
            <a:ext cx="1164222" cy="780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59A8FE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06.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21363468" flipV="1">
            <a:off x="273904" y="2333941"/>
            <a:ext cx="4079893" cy="2768440"/>
          </a:xfrm>
          <a:custGeom>
            <a:avLst/>
            <a:gdLst>
              <a:gd name="connsiteX0" fmla="*/ 0 w 4852731"/>
              <a:gd name="connsiteY0" fmla="*/ 1944914 h 3889828"/>
              <a:gd name="connsiteX1" fmla="*/ 2426366 w 4852731"/>
              <a:gd name="connsiteY1" fmla="*/ 0 h 3889828"/>
              <a:gd name="connsiteX2" fmla="*/ 4852732 w 4852731"/>
              <a:gd name="connsiteY2" fmla="*/ 1944914 h 3889828"/>
              <a:gd name="connsiteX3" fmla="*/ 2426366 w 4852731"/>
              <a:gd name="connsiteY3" fmla="*/ 3889828 h 3889828"/>
              <a:gd name="connsiteX4" fmla="*/ 0 w 4852731"/>
              <a:gd name="connsiteY4" fmla="*/ 1944914 h 3889828"/>
              <a:gd name="connsiteX0-1" fmla="*/ 2520 w 4855252"/>
              <a:gd name="connsiteY0-2" fmla="*/ 1944914 h 2861063"/>
              <a:gd name="connsiteX1-3" fmla="*/ 2428886 w 4855252"/>
              <a:gd name="connsiteY1-4" fmla="*/ 0 h 2861063"/>
              <a:gd name="connsiteX2-5" fmla="*/ 4855252 w 4855252"/>
              <a:gd name="connsiteY2-6" fmla="*/ 1944914 h 2861063"/>
              <a:gd name="connsiteX3-7" fmla="*/ 2105036 w 4855252"/>
              <a:gd name="connsiteY3-8" fmla="*/ 2851603 h 2861063"/>
              <a:gd name="connsiteX4-9" fmla="*/ 2520 w 4855252"/>
              <a:gd name="connsiteY4-10" fmla="*/ 1944914 h 2861063"/>
              <a:gd name="connsiteX0-11" fmla="*/ 5695 w 4858427"/>
              <a:gd name="connsiteY0-12" fmla="*/ 1944914 h 3233309"/>
              <a:gd name="connsiteX1-13" fmla="*/ 2432061 w 4858427"/>
              <a:gd name="connsiteY1-14" fmla="*/ 0 h 3233309"/>
              <a:gd name="connsiteX2-15" fmla="*/ 4858427 w 4858427"/>
              <a:gd name="connsiteY2-16" fmla="*/ 1944914 h 3233309"/>
              <a:gd name="connsiteX3-17" fmla="*/ 2108211 w 4858427"/>
              <a:gd name="connsiteY3-18" fmla="*/ 2851603 h 3233309"/>
              <a:gd name="connsiteX4-19" fmla="*/ 5695 w 4858427"/>
              <a:gd name="connsiteY4-20" fmla="*/ 1944914 h 3233309"/>
              <a:gd name="connsiteX0-21" fmla="*/ 6796 w 4859528"/>
              <a:gd name="connsiteY0-22" fmla="*/ 1944914 h 3233309"/>
              <a:gd name="connsiteX1-23" fmla="*/ 2433162 w 4859528"/>
              <a:gd name="connsiteY1-24" fmla="*/ 0 h 3233309"/>
              <a:gd name="connsiteX2-25" fmla="*/ 4859528 w 4859528"/>
              <a:gd name="connsiteY2-26" fmla="*/ 1944914 h 3233309"/>
              <a:gd name="connsiteX3-27" fmla="*/ 2109312 w 4859528"/>
              <a:gd name="connsiteY3-28" fmla="*/ 2851603 h 3233309"/>
              <a:gd name="connsiteX4-29" fmla="*/ 6796 w 4859528"/>
              <a:gd name="connsiteY4-30" fmla="*/ 1944914 h 3233309"/>
              <a:gd name="connsiteX0-31" fmla="*/ 6796 w 4859528"/>
              <a:gd name="connsiteY0-32" fmla="*/ 1944914 h 2948892"/>
              <a:gd name="connsiteX1-33" fmla="*/ 2433162 w 4859528"/>
              <a:gd name="connsiteY1-34" fmla="*/ 0 h 2948892"/>
              <a:gd name="connsiteX2-35" fmla="*/ 4859528 w 4859528"/>
              <a:gd name="connsiteY2-36" fmla="*/ 1944914 h 2948892"/>
              <a:gd name="connsiteX3-37" fmla="*/ 2109312 w 4859528"/>
              <a:gd name="connsiteY3-38" fmla="*/ 2851603 h 2948892"/>
              <a:gd name="connsiteX4-39" fmla="*/ 6796 w 4859528"/>
              <a:gd name="connsiteY4-40" fmla="*/ 1944914 h 2948892"/>
              <a:gd name="connsiteX0-41" fmla="*/ 6796 w 4859528"/>
              <a:gd name="connsiteY0-42" fmla="*/ 1944914 h 3283343"/>
              <a:gd name="connsiteX1-43" fmla="*/ 2433162 w 4859528"/>
              <a:gd name="connsiteY1-44" fmla="*/ 0 h 3283343"/>
              <a:gd name="connsiteX2-45" fmla="*/ 4859528 w 4859528"/>
              <a:gd name="connsiteY2-46" fmla="*/ 1944914 h 3283343"/>
              <a:gd name="connsiteX3-47" fmla="*/ 2109312 w 4859528"/>
              <a:gd name="connsiteY3-48" fmla="*/ 2851603 h 3283343"/>
              <a:gd name="connsiteX4-49" fmla="*/ 6796 w 4859528"/>
              <a:gd name="connsiteY4-50" fmla="*/ 1944914 h 3283343"/>
              <a:gd name="connsiteX0-51" fmla="*/ 4619 w 4857351"/>
              <a:gd name="connsiteY0-52" fmla="*/ 1963964 h 3302393"/>
              <a:gd name="connsiteX1-53" fmla="*/ 2688160 w 4857351"/>
              <a:gd name="connsiteY1-54" fmla="*/ 0 h 3302393"/>
              <a:gd name="connsiteX2-55" fmla="*/ 4857351 w 4857351"/>
              <a:gd name="connsiteY2-56" fmla="*/ 1963964 h 3302393"/>
              <a:gd name="connsiteX3-57" fmla="*/ 2107135 w 4857351"/>
              <a:gd name="connsiteY3-58" fmla="*/ 2870653 h 3302393"/>
              <a:gd name="connsiteX4-59" fmla="*/ 4619 w 4857351"/>
              <a:gd name="connsiteY4-60" fmla="*/ 1963964 h 3302393"/>
              <a:gd name="connsiteX0-61" fmla="*/ 33396 w 4886128"/>
              <a:gd name="connsiteY0-62" fmla="*/ 1963964 h 3302393"/>
              <a:gd name="connsiteX1-63" fmla="*/ 2716937 w 4886128"/>
              <a:gd name="connsiteY1-64" fmla="*/ 0 h 3302393"/>
              <a:gd name="connsiteX2-65" fmla="*/ 4886128 w 4886128"/>
              <a:gd name="connsiteY2-66" fmla="*/ 1963964 h 3302393"/>
              <a:gd name="connsiteX3-67" fmla="*/ 2135912 w 4886128"/>
              <a:gd name="connsiteY3-68" fmla="*/ 2870653 h 3302393"/>
              <a:gd name="connsiteX4-69" fmla="*/ 33396 w 4886128"/>
              <a:gd name="connsiteY4-70" fmla="*/ 1963964 h 3302393"/>
              <a:gd name="connsiteX0-71" fmla="*/ 33396 w 4886128"/>
              <a:gd name="connsiteY0-72" fmla="*/ 1963964 h 3315515"/>
              <a:gd name="connsiteX1-73" fmla="*/ 2716937 w 4886128"/>
              <a:gd name="connsiteY1-74" fmla="*/ 0 h 3315515"/>
              <a:gd name="connsiteX2-75" fmla="*/ 4886128 w 4886128"/>
              <a:gd name="connsiteY2-76" fmla="*/ 1963964 h 3315515"/>
              <a:gd name="connsiteX3-77" fmla="*/ 2135912 w 4886128"/>
              <a:gd name="connsiteY3-78" fmla="*/ 2870653 h 3315515"/>
              <a:gd name="connsiteX4-79" fmla="*/ 33396 w 4886128"/>
              <a:gd name="connsiteY4-80" fmla="*/ 1963964 h 3315515"/>
            </a:gdLst>
            <a:ahLst/>
            <a:cxnLst/>
            <a:rect l="l" t="t" r="r" b="b"/>
            <a:pathLst>
              <a:path w="4886128" h="3315515">
                <a:moveTo>
                  <a:pt x="33396" y="1963964"/>
                </a:moveTo>
                <a:cubicBezTo>
                  <a:pt x="320734" y="790197"/>
                  <a:pt x="1376892" y="0"/>
                  <a:pt x="2716937" y="0"/>
                </a:cubicBezTo>
                <a:cubicBezTo>
                  <a:pt x="4056982" y="0"/>
                  <a:pt x="4886128" y="889818"/>
                  <a:pt x="4886128" y="1963964"/>
                </a:cubicBezTo>
                <a:cubicBezTo>
                  <a:pt x="4788874" y="4233165"/>
                  <a:pt x="2885407" y="2984953"/>
                  <a:pt x="2135912" y="2870653"/>
                </a:cubicBezTo>
                <a:cubicBezTo>
                  <a:pt x="1386417" y="2756353"/>
                  <a:pt x="-253942" y="3137731"/>
                  <a:pt x="33396" y="1963964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60400" y="3872493"/>
            <a:ext cx="3597674" cy="5090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2860312"/>
            <a:ext cx="3597674" cy="857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 录</a:t>
            </a:r>
            <a:endParaRPr kumimoji="1" lang="zh-CN" altLang="en-US"/>
          </a:p>
        </p:txBody>
      </p:sp>
      <p:cxnSp>
        <p:nvCxnSpPr>
          <p:cNvPr id="29" name="标题 1"/>
          <p:cNvCxnSpPr/>
          <p:nvPr/>
        </p:nvCxnSpPr>
        <p:spPr>
          <a:xfrm>
            <a:off x="1521548" y="3795327"/>
            <a:ext cx="1875378" cy="0"/>
          </a:xfrm>
          <a:prstGeom prst="line">
            <a:avLst/>
          </a:prstGeom>
          <a:noFill/>
          <a:ln w="15875" cap="sq">
            <a:solidFill>
              <a:schemeClr val="bg1"/>
            </a:solidFill>
            <a:miter/>
          </a:ln>
        </p:spPr>
      </p:cxnSp>
      <p:sp>
        <p:nvSpPr>
          <p:cNvPr id="30" name="标题 1"/>
          <p:cNvSpPr txBox="1"/>
          <p:nvPr/>
        </p:nvSpPr>
        <p:spPr>
          <a:xfrm rot="19615527">
            <a:off x="433225" y="4017551"/>
            <a:ext cx="454350" cy="218894"/>
          </a:xfrm>
          <a:custGeom>
            <a:avLst/>
            <a:gdLst>
              <a:gd name="connsiteX0" fmla="*/ 0 w 1176508"/>
              <a:gd name="connsiteY0" fmla="*/ 115710 h 231419"/>
              <a:gd name="connsiteX1" fmla="*/ 588254 w 1176508"/>
              <a:gd name="connsiteY1" fmla="*/ 0 h 231419"/>
              <a:gd name="connsiteX2" fmla="*/ 1176508 w 1176508"/>
              <a:gd name="connsiteY2" fmla="*/ 115710 h 231419"/>
              <a:gd name="connsiteX3" fmla="*/ 588254 w 1176508"/>
              <a:gd name="connsiteY3" fmla="*/ 231420 h 231419"/>
              <a:gd name="connsiteX4" fmla="*/ 0 w 1176508"/>
              <a:gd name="connsiteY4" fmla="*/ 115710 h 231419"/>
              <a:gd name="connsiteX0-1" fmla="*/ 0 w 888918"/>
              <a:gd name="connsiteY0-2" fmla="*/ 261273 h 288428"/>
              <a:gd name="connsiteX1-3" fmla="*/ 300664 w 888918"/>
              <a:gd name="connsiteY1-4" fmla="*/ 4406 h 288428"/>
              <a:gd name="connsiteX2-5" fmla="*/ 888918 w 888918"/>
              <a:gd name="connsiteY2-6" fmla="*/ 120116 h 288428"/>
              <a:gd name="connsiteX3-7" fmla="*/ 300664 w 888918"/>
              <a:gd name="connsiteY3-8" fmla="*/ 235826 h 288428"/>
              <a:gd name="connsiteX4-9" fmla="*/ 0 w 888918"/>
              <a:gd name="connsiteY4-10" fmla="*/ 261273 h 288428"/>
              <a:gd name="connsiteX0-11" fmla="*/ 1163 w 890081"/>
              <a:gd name="connsiteY0-12" fmla="*/ 261273 h 323185"/>
              <a:gd name="connsiteX1-13" fmla="*/ 301827 w 890081"/>
              <a:gd name="connsiteY1-14" fmla="*/ 4406 h 323185"/>
              <a:gd name="connsiteX2-15" fmla="*/ 890081 w 890081"/>
              <a:gd name="connsiteY2-16" fmla="*/ 120116 h 323185"/>
              <a:gd name="connsiteX3-17" fmla="*/ 226572 w 890081"/>
              <a:gd name="connsiteY3-18" fmla="*/ 314271 h 323185"/>
              <a:gd name="connsiteX4-19" fmla="*/ 1163 w 890081"/>
              <a:gd name="connsiteY4-20" fmla="*/ 261273 h 323185"/>
              <a:gd name="connsiteX0-21" fmla="*/ 785 w 889703"/>
              <a:gd name="connsiteY0-22" fmla="*/ 177177 h 236875"/>
              <a:gd name="connsiteX1-23" fmla="*/ 182899 w 889703"/>
              <a:gd name="connsiteY1-24" fmla="*/ 31529 h 236875"/>
              <a:gd name="connsiteX2-25" fmla="*/ 889703 w 889703"/>
              <a:gd name="connsiteY2-26" fmla="*/ 36020 h 236875"/>
              <a:gd name="connsiteX3-27" fmla="*/ 226194 w 889703"/>
              <a:gd name="connsiteY3-28" fmla="*/ 230175 h 236875"/>
              <a:gd name="connsiteX4-29" fmla="*/ 785 w 889703"/>
              <a:gd name="connsiteY4-30" fmla="*/ 177177 h 236875"/>
              <a:gd name="connsiteX0-31" fmla="*/ 306 w 401754"/>
              <a:gd name="connsiteY0-32" fmla="*/ 178821 h 238674"/>
              <a:gd name="connsiteX1-33" fmla="*/ 182420 w 401754"/>
              <a:gd name="connsiteY1-34" fmla="*/ 33173 h 238674"/>
              <a:gd name="connsiteX2-35" fmla="*/ 401754 w 401754"/>
              <a:gd name="connsiteY2-36" fmla="*/ 35239 h 238674"/>
              <a:gd name="connsiteX3-37" fmla="*/ 225715 w 401754"/>
              <a:gd name="connsiteY3-38" fmla="*/ 231819 h 238674"/>
              <a:gd name="connsiteX4-39" fmla="*/ 306 w 401754"/>
              <a:gd name="connsiteY4-40" fmla="*/ 178821 h 238674"/>
              <a:gd name="connsiteX0-41" fmla="*/ 327 w 454677"/>
              <a:gd name="connsiteY0-42" fmla="*/ 169685 h 228641"/>
              <a:gd name="connsiteX1-43" fmla="*/ 182441 w 454677"/>
              <a:gd name="connsiteY1-44" fmla="*/ 24037 h 228641"/>
              <a:gd name="connsiteX2-45" fmla="*/ 454677 w 454677"/>
              <a:gd name="connsiteY2-46" fmla="*/ 40278 h 228641"/>
              <a:gd name="connsiteX3-47" fmla="*/ 225736 w 454677"/>
              <a:gd name="connsiteY3-48" fmla="*/ 222683 h 228641"/>
              <a:gd name="connsiteX4-49" fmla="*/ 327 w 454677"/>
              <a:gd name="connsiteY4-50" fmla="*/ 169685 h 228641"/>
              <a:gd name="connsiteX0-51" fmla="*/ 327 w 454677"/>
              <a:gd name="connsiteY0-52" fmla="*/ 169685 h 228641"/>
              <a:gd name="connsiteX1-53" fmla="*/ 182441 w 454677"/>
              <a:gd name="connsiteY1-54" fmla="*/ 24037 h 228641"/>
              <a:gd name="connsiteX2-55" fmla="*/ 454677 w 454677"/>
              <a:gd name="connsiteY2-56" fmla="*/ 40278 h 228641"/>
              <a:gd name="connsiteX3-57" fmla="*/ 225736 w 454677"/>
              <a:gd name="connsiteY3-58" fmla="*/ 222683 h 228641"/>
              <a:gd name="connsiteX4-59" fmla="*/ 327 w 454677"/>
              <a:gd name="connsiteY4-60" fmla="*/ 169685 h 228641"/>
              <a:gd name="connsiteX0-61" fmla="*/ 327 w 454677"/>
              <a:gd name="connsiteY0-62" fmla="*/ 159259 h 218215"/>
              <a:gd name="connsiteX1-63" fmla="*/ 182441 w 454677"/>
              <a:gd name="connsiteY1-64" fmla="*/ 13611 h 218215"/>
              <a:gd name="connsiteX2-65" fmla="*/ 454677 w 454677"/>
              <a:gd name="connsiteY2-66" fmla="*/ 29852 h 218215"/>
              <a:gd name="connsiteX3-67" fmla="*/ 225736 w 454677"/>
              <a:gd name="connsiteY3-68" fmla="*/ 212257 h 218215"/>
              <a:gd name="connsiteX4-69" fmla="*/ 327 w 454677"/>
              <a:gd name="connsiteY4-70" fmla="*/ 159259 h 218215"/>
              <a:gd name="connsiteX0-71" fmla="*/ 327 w 454677"/>
              <a:gd name="connsiteY0-72" fmla="*/ 159259 h 218215"/>
              <a:gd name="connsiteX1-73" fmla="*/ 182441 w 454677"/>
              <a:gd name="connsiteY1-74" fmla="*/ 13611 h 218215"/>
              <a:gd name="connsiteX2-75" fmla="*/ 454677 w 454677"/>
              <a:gd name="connsiteY2-76" fmla="*/ 29852 h 218215"/>
              <a:gd name="connsiteX3-77" fmla="*/ 225736 w 454677"/>
              <a:gd name="connsiteY3-78" fmla="*/ 212257 h 218215"/>
              <a:gd name="connsiteX4-79" fmla="*/ 327 w 454677"/>
              <a:gd name="connsiteY4-80" fmla="*/ 159259 h 218215"/>
              <a:gd name="connsiteX0-81" fmla="*/ 327 w 454677"/>
              <a:gd name="connsiteY0-82" fmla="*/ 159259 h 218215"/>
              <a:gd name="connsiteX1-83" fmla="*/ 182441 w 454677"/>
              <a:gd name="connsiteY1-84" fmla="*/ 13611 h 218215"/>
              <a:gd name="connsiteX2-85" fmla="*/ 454677 w 454677"/>
              <a:gd name="connsiteY2-86" fmla="*/ 29852 h 218215"/>
              <a:gd name="connsiteX3-87" fmla="*/ 225736 w 454677"/>
              <a:gd name="connsiteY3-88" fmla="*/ 212257 h 218215"/>
              <a:gd name="connsiteX4-89" fmla="*/ 327 w 454677"/>
              <a:gd name="connsiteY4-90" fmla="*/ 159259 h 218215"/>
              <a:gd name="connsiteX0-91" fmla="*/ 0 w 454350"/>
              <a:gd name="connsiteY0-92" fmla="*/ 159259 h 218215"/>
              <a:gd name="connsiteX1-93" fmla="*/ 182114 w 454350"/>
              <a:gd name="connsiteY1-94" fmla="*/ 13611 h 218215"/>
              <a:gd name="connsiteX2-95" fmla="*/ 454350 w 454350"/>
              <a:gd name="connsiteY2-96" fmla="*/ 29852 h 218215"/>
              <a:gd name="connsiteX3-97" fmla="*/ 225409 w 454350"/>
              <a:gd name="connsiteY3-98" fmla="*/ 212257 h 218215"/>
              <a:gd name="connsiteX4-99" fmla="*/ 0 w 454350"/>
              <a:gd name="connsiteY4-100" fmla="*/ 159259 h 218215"/>
              <a:gd name="connsiteX0-101" fmla="*/ 0 w 454350"/>
              <a:gd name="connsiteY0-102" fmla="*/ 159259 h 218894"/>
              <a:gd name="connsiteX1-103" fmla="*/ 182114 w 454350"/>
              <a:gd name="connsiteY1-104" fmla="*/ 13611 h 218894"/>
              <a:gd name="connsiteX2-105" fmla="*/ 454350 w 454350"/>
              <a:gd name="connsiteY2-106" fmla="*/ 29852 h 218894"/>
              <a:gd name="connsiteX3-107" fmla="*/ 225409 w 454350"/>
              <a:gd name="connsiteY3-108" fmla="*/ 212257 h 218894"/>
              <a:gd name="connsiteX4-109" fmla="*/ 0 w 454350"/>
              <a:gd name="connsiteY4-110" fmla="*/ 159259 h 218894"/>
            </a:gdLst>
            <a:ahLst/>
            <a:cxnLst/>
            <a:rect l="l" t="t" r="r" b="b"/>
            <a:pathLst>
              <a:path w="454350" h="218894">
                <a:moveTo>
                  <a:pt x="0" y="159259"/>
                </a:moveTo>
                <a:cubicBezTo>
                  <a:pt x="18415" y="113297"/>
                  <a:pt x="106389" y="35179"/>
                  <a:pt x="182114" y="13611"/>
                </a:cubicBezTo>
                <a:cubicBezTo>
                  <a:pt x="257839" y="-7957"/>
                  <a:pt x="370106" y="-4856"/>
                  <a:pt x="454350" y="29852"/>
                </a:cubicBezTo>
                <a:cubicBezTo>
                  <a:pt x="402801" y="102131"/>
                  <a:pt x="301134" y="190689"/>
                  <a:pt x="225409" y="212257"/>
                </a:cubicBezTo>
                <a:cubicBezTo>
                  <a:pt x="149684" y="233825"/>
                  <a:pt x="42334" y="199311"/>
                  <a:pt x="0" y="15925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软件功能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4172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QuizGame支持选择题、填空题和判断题三种常见题型，满足不同测验需求，用户可根据实际需求灵活选择题型，系统界面简洁直观，操作便捷。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4172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多种题型支持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0666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99581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69513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79387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系统自动倒计时，超时自动提交，实时显示得分并自动统计，让测验更高效，用户可随时了解自己的答题进度和得分情况。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79387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9A8F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实时计时与得分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15881" y="4780470"/>
            <a:ext cx="2560239" cy="2077530"/>
          </a:xfrm>
          <a:prstGeom prst="rect">
            <a:avLst/>
          </a:prstGeom>
          <a:gradFill>
            <a:gsLst>
              <a:gs pos="0">
                <a:schemeClr val="accent2"/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14796" y="4497738"/>
            <a:ext cx="2562408" cy="607662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84728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86813" y="2722810"/>
            <a:ext cx="3233227" cy="1251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答题过程中可收藏题目，随时查看收藏题目，便于重点复习，用户可将重要题目加入收藏集，方便后续回顾。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86813" y="2349168"/>
            <a:ext cx="3233227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题目收藏功能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23307" y="4780470"/>
            <a:ext cx="2560239" cy="2077530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622222" y="4497738"/>
            <a:ext cx="2562408" cy="60766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92154" y="5565123"/>
            <a:ext cx="122254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基础测验功能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0800000" flipH="1">
            <a:off x="264148" y="315065"/>
            <a:ext cx="485458" cy="356468"/>
          </a:xfrm>
          <a:custGeom>
            <a:avLst/>
            <a:gdLst>
              <a:gd name="connsiteX0" fmla="*/ 774398 w 1149908"/>
              <a:gd name="connsiteY0" fmla="*/ 40234 h 844368"/>
              <a:gd name="connsiteX1" fmla="*/ 754276 w 1149908"/>
              <a:gd name="connsiteY1" fmla="*/ 20117 h 844368"/>
              <a:gd name="connsiteX2" fmla="*/ 774398 w 1149908"/>
              <a:gd name="connsiteY2" fmla="*/ 0 h 844368"/>
              <a:gd name="connsiteX3" fmla="*/ 794520 w 1149908"/>
              <a:gd name="connsiteY3" fmla="*/ 20117 h 844368"/>
              <a:gd name="connsiteX4" fmla="*/ 774398 w 1149908"/>
              <a:gd name="connsiteY4" fmla="*/ 40234 h 844368"/>
              <a:gd name="connsiteX5" fmla="*/ 774398 w 1149908"/>
              <a:gd name="connsiteY5" fmla="*/ 120585 h 844368"/>
              <a:gd name="connsiteX6" fmla="*/ 754276 w 1149908"/>
              <a:gd name="connsiteY6" fmla="*/ 100468 h 844368"/>
              <a:gd name="connsiteX7" fmla="*/ 774398 w 1149908"/>
              <a:gd name="connsiteY7" fmla="*/ 80351 h 844368"/>
              <a:gd name="connsiteX8" fmla="*/ 794520 w 1149908"/>
              <a:gd name="connsiteY8" fmla="*/ 100468 h 844368"/>
              <a:gd name="connsiteX9" fmla="*/ 774398 w 1149908"/>
              <a:gd name="connsiteY9" fmla="*/ 120585 h 844368"/>
              <a:gd name="connsiteX10" fmla="*/ 844127 w 1149908"/>
              <a:gd name="connsiteY10" fmla="*/ 121963 h 844368"/>
              <a:gd name="connsiteX11" fmla="*/ 822632 w 1149908"/>
              <a:gd name="connsiteY11" fmla="*/ 100468 h 844368"/>
              <a:gd name="connsiteX12" fmla="*/ 844127 w 1149908"/>
              <a:gd name="connsiteY12" fmla="*/ 78973 h 844368"/>
              <a:gd name="connsiteX13" fmla="*/ 865622 w 1149908"/>
              <a:gd name="connsiteY13" fmla="*/ 100468 h 844368"/>
              <a:gd name="connsiteX14" fmla="*/ 844127 w 1149908"/>
              <a:gd name="connsiteY14" fmla="*/ 121963 h 844368"/>
              <a:gd name="connsiteX15" fmla="*/ 774398 w 1149908"/>
              <a:gd name="connsiteY15" fmla="*/ 200935 h 844368"/>
              <a:gd name="connsiteX16" fmla="*/ 754276 w 1149908"/>
              <a:gd name="connsiteY16" fmla="*/ 180818 h 844368"/>
              <a:gd name="connsiteX17" fmla="*/ 774398 w 1149908"/>
              <a:gd name="connsiteY17" fmla="*/ 160701 h 844368"/>
              <a:gd name="connsiteX18" fmla="*/ 794520 w 1149908"/>
              <a:gd name="connsiteY18" fmla="*/ 180818 h 844368"/>
              <a:gd name="connsiteX19" fmla="*/ 774398 w 1149908"/>
              <a:gd name="connsiteY19" fmla="*/ 200935 h 844368"/>
              <a:gd name="connsiteX20" fmla="*/ 844127 w 1149908"/>
              <a:gd name="connsiteY20" fmla="*/ 202314 h 844368"/>
              <a:gd name="connsiteX21" fmla="*/ 822632 w 1149908"/>
              <a:gd name="connsiteY21" fmla="*/ 180819 h 844368"/>
              <a:gd name="connsiteX22" fmla="*/ 844127 w 1149908"/>
              <a:gd name="connsiteY22" fmla="*/ 159324 h 844368"/>
              <a:gd name="connsiteX23" fmla="*/ 865622 w 1149908"/>
              <a:gd name="connsiteY23" fmla="*/ 180819 h 844368"/>
              <a:gd name="connsiteX24" fmla="*/ 844127 w 1149908"/>
              <a:gd name="connsiteY24" fmla="*/ 202314 h 844368"/>
              <a:gd name="connsiteX25" fmla="*/ 913978 w 1149908"/>
              <a:gd name="connsiteY25" fmla="*/ 203563 h 844368"/>
              <a:gd name="connsiteX26" fmla="*/ 891233 w 1149908"/>
              <a:gd name="connsiteY26" fmla="*/ 180818 h 844368"/>
              <a:gd name="connsiteX27" fmla="*/ 913978 w 1149908"/>
              <a:gd name="connsiteY27" fmla="*/ 158073 h 844368"/>
              <a:gd name="connsiteX28" fmla="*/ 936723 w 1149908"/>
              <a:gd name="connsiteY28" fmla="*/ 180818 h 844368"/>
              <a:gd name="connsiteX29" fmla="*/ 913978 w 1149908"/>
              <a:gd name="connsiteY29" fmla="*/ 203563 h 844368"/>
              <a:gd name="connsiteX30" fmla="*/ 6376 w 1149908"/>
              <a:gd name="connsiteY30" fmla="*/ 267667 h 844368"/>
              <a:gd name="connsiteX31" fmla="*/ 0 w 1149908"/>
              <a:gd name="connsiteY31" fmla="*/ 261291 h 844368"/>
              <a:gd name="connsiteX32" fmla="*/ 6376 w 1149908"/>
              <a:gd name="connsiteY32" fmla="*/ 254915 h 844368"/>
              <a:gd name="connsiteX33" fmla="*/ 12752 w 1149908"/>
              <a:gd name="connsiteY33" fmla="*/ 261291 h 844368"/>
              <a:gd name="connsiteX34" fmla="*/ 6376 w 1149908"/>
              <a:gd name="connsiteY34" fmla="*/ 267667 h 844368"/>
              <a:gd name="connsiteX35" fmla="*/ 76228 w 1149908"/>
              <a:gd name="connsiteY35" fmla="*/ 268918 h 844368"/>
              <a:gd name="connsiteX36" fmla="*/ 68602 w 1149908"/>
              <a:gd name="connsiteY36" fmla="*/ 261292 h 844368"/>
              <a:gd name="connsiteX37" fmla="*/ 76228 w 1149908"/>
              <a:gd name="connsiteY37" fmla="*/ 253666 h 844368"/>
              <a:gd name="connsiteX38" fmla="*/ 83854 w 1149908"/>
              <a:gd name="connsiteY38" fmla="*/ 261292 h 844368"/>
              <a:gd name="connsiteX39" fmla="*/ 76228 w 1149908"/>
              <a:gd name="connsiteY39" fmla="*/ 268918 h 844368"/>
              <a:gd name="connsiteX40" fmla="*/ 145956 w 1149908"/>
              <a:gd name="connsiteY40" fmla="*/ 270168 h 844368"/>
              <a:gd name="connsiteX41" fmla="*/ 137085 w 1149908"/>
              <a:gd name="connsiteY41" fmla="*/ 261297 h 844368"/>
              <a:gd name="connsiteX42" fmla="*/ 145956 w 1149908"/>
              <a:gd name="connsiteY42" fmla="*/ 252426 h 844368"/>
              <a:gd name="connsiteX43" fmla="*/ 154827 w 1149908"/>
              <a:gd name="connsiteY43" fmla="*/ 261297 h 844368"/>
              <a:gd name="connsiteX44" fmla="*/ 145956 w 1149908"/>
              <a:gd name="connsiteY44" fmla="*/ 270168 h 844368"/>
              <a:gd name="connsiteX45" fmla="*/ 215812 w 1149908"/>
              <a:gd name="connsiteY45" fmla="*/ 271416 h 844368"/>
              <a:gd name="connsiteX46" fmla="*/ 205687 w 1149908"/>
              <a:gd name="connsiteY46" fmla="*/ 261296 h 844368"/>
              <a:gd name="connsiteX47" fmla="*/ 215812 w 1149908"/>
              <a:gd name="connsiteY47" fmla="*/ 251176 h 844368"/>
              <a:gd name="connsiteX48" fmla="*/ 225937 w 1149908"/>
              <a:gd name="connsiteY48" fmla="*/ 261296 h 844368"/>
              <a:gd name="connsiteX49" fmla="*/ 215812 w 1149908"/>
              <a:gd name="connsiteY49" fmla="*/ 271416 h 844368"/>
              <a:gd name="connsiteX50" fmla="*/ 285669 w 1149908"/>
              <a:gd name="connsiteY50" fmla="*/ 272667 h 844368"/>
              <a:gd name="connsiteX51" fmla="*/ 274299 w 1149908"/>
              <a:gd name="connsiteY51" fmla="*/ 261297 h 844368"/>
              <a:gd name="connsiteX52" fmla="*/ 285669 w 1149908"/>
              <a:gd name="connsiteY52" fmla="*/ 249927 h 844368"/>
              <a:gd name="connsiteX53" fmla="*/ 297039 w 1149908"/>
              <a:gd name="connsiteY53" fmla="*/ 261297 h 844368"/>
              <a:gd name="connsiteX54" fmla="*/ 285669 w 1149908"/>
              <a:gd name="connsiteY54" fmla="*/ 272667 h 844368"/>
              <a:gd name="connsiteX55" fmla="*/ 355397 w 1149908"/>
              <a:gd name="connsiteY55" fmla="*/ 274043 h 844368"/>
              <a:gd name="connsiteX56" fmla="*/ 342654 w 1149908"/>
              <a:gd name="connsiteY56" fmla="*/ 261296 h 844368"/>
              <a:gd name="connsiteX57" fmla="*/ 355397 w 1149908"/>
              <a:gd name="connsiteY57" fmla="*/ 248549 h 844368"/>
              <a:gd name="connsiteX58" fmla="*/ 368140 w 1149908"/>
              <a:gd name="connsiteY58" fmla="*/ 261296 h 844368"/>
              <a:gd name="connsiteX59" fmla="*/ 355397 w 1149908"/>
              <a:gd name="connsiteY59" fmla="*/ 274043 h 844368"/>
              <a:gd name="connsiteX60" fmla="*/ 425253 w 1149908"/>
              <a:gd name="connsiteY60" fmla="*/ 275165 h 844368"/>
              <a:gd name="connsiteX61" fmla="*/ 411384 w 1149908"/>
              <a:gd name="connsiteY61" fmla="*/ 261291 h 844368"/>
              <a:gd name="connsiteX62" fmla="*/ 425253 w 1149908"/>
              <a:gd name="connsiteY62" fmla="*/ 247417 h 844368"/>
              <a:gd name="connsiteX63" fmla="*/ 439122 w 1149908"/>
              <a:gd name="connsiteY63" fmla="*/ 261291 h 844368"/>
              <a:gd name="connsiteX64" fmla="*/ 425253 w 1149908"/>
              <a:gd name="connsiteY64" fmla="*/ 275165 h 844368"/>
              <a:gd name="connsiteX65" fmla="*/ 495106 w 1149908"/>
              <a:gd name="connsiteY65" fmla="*/ 276416 h 844368"/>
              <a:gd name="connsiteX66" fmla="*/ 479987 w 1149908"/>
              <a:gd name="connsiteY66" fmla="*/ 261292 h 844368"/>
              <a:gd name="connsiteX67" fmla="*/ 495106 w 1149908"/>
              <a:gd name="connsiteY67" fmla="*/ 246168 h 844368"/>
              <a:gd name="connsiteX68" fmla="*/ 510225 w 1149908"/>
              <a:gd name="connsiteY68" fmla="*/ 261292 h 844368"/>
              <a:gd name="connsiteX69" fmla="*/ 495106 w 1149908"/>
              <a:gd name="connsiteY69" fmla="*/ 276416 h 844368"/>
              <a:gd name="connsiteX70" fmla="*/ 564961 w 1149908"/>
              <a:gd name="connsiteY70" fmla="*/ 277664 h 844368"/>
              <a:gd name="connsiteX71" fmla="*/ 548588 w 1149908"/>
              <a:gd name="connsiteY71" fmla="*/ 261291 h 844368"/>
              <a:gd name="connsiteX72" fmla="*/ 564961 w 1149908"/>
              <a:gd name="connsiteY72" fmla="*/ 244918 h 844368"/>
              <a:gd name="connsiteX73" fmla="*/ 581334 w 1149908"/>
              <a:gd name="connsiteY73" fmla="*/ 261291 h 844368"/>
              <a:gd name="connsiteX74" fmla="*/ 564961 w 1149908"/>
              <a:gd name="connsiteY74" fmla="*/ 277664 h 844368"/>
              <a:gd name="connsiteX75" fmla="*/ 634690 w 1149908"/>
              <a:gd name="connsiteY75" fmla="*/ 279042 h 844368"/>
              <a:gd name="connsiteX76" fmla="*/ 616944 w 1149908"/>
              <a:gd name="connsiteY76" fmla="*/ 261296 h 844368"/>
              <a:gd name="connsiteX77" fmla="*/ 634690 w 1149908"/>
              <a:gd name="connsiteY77" fmla="*/ 243550 h 844368"/>
              <a:gd name="connsiteX78" fmla="*/ 652436 w 1149908"/>
              <a:gd name="connsiteY78" fmla="*/ 261296 h 844368"/>
              <a:gd name="connsiteX79" fmla="*/ 634690 w 1149908"/>
              <a:gd name="connsiteY79" fmla="*/ 279042 h 844368"/>
              <a:gd name="connsiteX80" fmla="*/ 704542 w 1149908"/>
              <a:gd name="connsiteY80" fmla="*/ 280165 h 844368"/>
              <a:gd name="connsiteX81" fmla="*/ 685674 w 1149908"/>
              <a:gd name="connsiteY81" fmla="*/ 261297 h 844368"/>
              <a:gd name="connsiteX82" fmla="*/ 704542 w 1149908"/>
              <a:gd name="connsiteY82" fmla="*/ 242429 h 844368"/>
              <a:gd name="connsiteX83" fmla="*/ 723410 w 1149908"/>
              <a:gd name="connsiteY83" fmla="*/ 261297 h 844368"/>
              <a:gd name="connsiteX84" fmla="*/ 704542 w 1149908"/>
              <a:gd name="connsiteY84" fmla="*/ 280165 h 844368"/>
              <a:gd name="connsiteX85" fmla="*/ 774398 w 1149908"/>
              <a:gd name="connsiteY85" fmla="*/ 281413 h 844368"/>
              <a:gd name="connsiteX86" fmla="*/ 754276 w 1149908"/>
              <a:gd name="connsiteY86" fmla="*/ 261296 h 844368"/>
              <a:gd name="connsiteX87" fmla="*/ 774398 w 1149908"/>
              <a:gd name="connsiteY87" fmla="*/ 241179 h 844368"/>
              <a:gd name="connsiteX88" fmla="*/ 794520 w 1149908"/>
              <a:gd name="connsiteY88" fmla="*/ 261296 h 844368"/>
              <a:gd name="connsiteX89" fmla="*/ 774398 w 1149908"/>
              <a:gd name="connsiteY89" fmla="*/ 281413 h 844368"/>
              <a:gd name="connsiteX90" fmla="*/ 844127 w 1149908"/>
              <a:gd name="connsiteY90" fmla="*/ 282792 h 844368"/>
              <a:gd name="connsiteX91" fmla="*/ 822632 w 1149908"/>
              <a:gd name="connsiteY91" fmla="*/ 261297 h 844368"/>
              <a:gd name="connsiteX92" fmla="*/ 844127 w 1149908"/>
              <a:gd name="connsiteY92" fmla="*/ 239802 h 844368"/>
              <a:gd name="connsiteX93" fmla="*/ 865622 w 1149908"/>
              <a:gd name="connsiteY93" fmla="*/ 261297 h 844368"/>
              <a:gd name="connsiteX94" fmla="*/ 844127 w 1149908"/>
              <a:gd name="connsiteY94" fmla="*/ 282792 h 844368"/>
              <a:gd name="connsiteX95" fmla="*/ 913978 w 1149908"/>
              <a:gd name="connsiteY95" fmla="*/ 284042 h 844368"/>
              <a:gd name="connsiteX96" fmla="*/ 891233 w 1149908"/>
              <a:gd name="connsiteY96" fmla="*/ 261297 h 844368"/>
              <a:gd name="connsiteX97" fmla="*/ 913978 w 1149908"/>
              <a:gd name="connsiteY97" fmla="*/ 238552 h 844368"/>
              <a:gd name="connsiteX98" fmla="*/ 936723 w 1149908"/>
              <a:gd name="connsiteY98" fmla="*/ 261297 h 844368"/>
              <a:gd name="connsiteX99" fmla="*/ 913978 w 1149908"/>
              <a:gd name="connsiteY99" fmla="*/ 284042 h 844368"/>
              <a:gd name="connsiteX100" fmla="*/ 983839 w 1149908"/>
              <a:gd name="connsiteY100" fmla="*/ 285162 h 844368"/>
              <a:gd name="connsiteX101" fmla="*/ 959973 w 1149908"/>
              <a:gd name="connsiteY101" fmla="*/ 261291 h 844368"/>
              <a:gd name="connsiteX102" fmla="*/ 983839 w 1149908"/>
              <a:gd name="connsiteY102" fmla="*/ 237420 h 844368"/>
              <a:gd name="connsiteX103" fmla="*/ 1007705 w 1149908"/>
              <a:gd name="connsiteY103" fmla="*/ 261291 h 844368"/>
              <a:gd name="connsiteX104" fmla="*/ 983839 w 1149908"/>
              <a:gd name="connsiteY104" fmla="*/ 285162 h 844368"/>
              <a:gd name="connsiteX105" fmla="*/ 6376 w 1149908"/>
              <a:gd name="connsiteY105" fmla="*/ 348018 h 844368"/>
              <a:gd name="connsiteX106" fmla="*/ 0 w 1149908"/>
              <a:gd name="connsiteY106" fmla="*/ 341647 h 844368"/>
              <a:gd name="connsiteX107" fmla="*/ 6376 w 1149908"/>
              <a:gd name="connsiteY107" fmla="*/ 335276 h 844368"/>
              <a:gd name="connsiteX108" fmla="*/ 12752 w 1149908"/>
              <a:gd name="connsiteY108" fmla="*/ 341647 h 844368"/>
              <a:gd name="connsiteX109" fmla="*/ 6376 w 1149908"/>
              <a:gd name="connsiteY109" fmla="*/ 348018 h 844368"/>
              <a:gd name="connsiteX110" fmla="*/ 76228 w 1149908"/>
              <a:gd name="connsiteY110" fmla="*/ 349267 h 844368"/>
              <a:gd name="connsiteX111" fmla="*/ 68602 w 1149908"/>
              <a:gd name="connsiteY111" fmla="*/ 341646 h 844368"/>
              <a:gd name="connsiteX112" fmla="*/ 76228 w 1149908"/>
              <a:gd name="connsiteY112" fmla="*/ 334025 h 844368"/>
              <a:gd name="connsiteX113" fmla="*/ 83854 w 1149908"/>
              <a:gd name="connsiteY113" fmla="*/ 341646 h 844368"/>
              <a:gd name="connsiteX114" fmla="*/ 76228 w 1149908"/>
              <a:gd name="connsiteY114" fmla="*/ 349267 h 844368"/>
              <a:gd name="connsiteX115" fmla="*/ 145956 w 1149908"/>
              <a:gd name="connsiteY115" fmla="*/ 350518 h 844368"/>
              <a:gd name="connsiteX116" fmla="*/ 137085 w 1149908"/>
              <a:gd name="connsiteY116" fmla="*/ 341647 h 844368"/>
              <a:gd name="connsiteX117" fmla="*/ 145956 w 1149908"/>
              <a:gd name="connsiteY117" fmla="*/ 332776 h 844368"/>
              <a:gd name="connsiteX118" fmla="*/ 154827 w 1149908"/>
              <a:gd name="connsiteY118" fmla="*/ 341647 h 844368"/>
              <a:gd name="connsiteX119" fmla="*/ 145956 w 1149908"/>
              <a:gd name="connsiteY119" fmla="*/ 350518 h 844368"/>
              <a:gd name="connsiteX120" fmla="*/ 215812 w 1149908"/>
              <a:gd name="connsiteY120" fmla="*/ 351767 h 844368"/>
              <a:gd name="connsiteX121" fmla="*/ 205687 w 1149908"/>
              <a:gd name="connsiteY121" fmla="*/ 341647 h 844368"/>
              <a:gd name="connsiteX122" fmla="*/ 215812 w 1149908"/>
              <a:gd name="connsiteY122" fmla="*/ 331527 h 844368"/>
              <a:gd name="connsiteX123" fmla="*/ 225937 w 1149908"/>
              <a:gd name="connsiteY123" fmla="*/ 341647 h 844368"/>
              <a:gd name="connsiteX124" fmla="*/ 215812 w 1149908"/>
              <a:gd name="connsiteY124" fmla="*/ 351767 h 844368"/>
              <a:gd name="connsiteX125" fmla="*/ 285669 w 1149908"/>
              <a:gd name="connsiteY125" fmla="*/ 353017 h 844368"/>
              <a:gd name="connsiteX126" fmla="*/ 274299 w 1149908"/>
              <a:gd name="connsiteY126" fmla="*/ 341647 h 844368"/>
              <a:gd name="connsiteX127" fmla="*/ 285669 w 1149908"/>
              <a:gd name="connsiteY127" fmla="*/ 330277 h 844368"/>
              <a:gd name="connsiteX128" fmla="*/ 297039 w 1149908"/>
              <a:gd name="connsiteY128" fmla="*/ 341647 h 844368"/>
              <a:gd name="connsiteX129" fmla="*/ 285669 w 1149908"/>
              <a:gd name="connsiteY129" fmla="*/ 353017 h 844368"/>
              <a:gd name="connsiteX130" fmla="*/ 355397 w 1149908"/>
              <a:gd name="connsiteY130" fmla="*/ 354394 h 844368"/>
              <a:gd name="connsiteX131" fmla="*/ 342654 w 1149908"/>
              <a:gd name="connsiteY131" fmla="*/ 341647 h 844368"/>
              <a:gd name="connsiteX132" fmla="*/ 355397 w 1149908"/>
              <a:gd name="connsiteY132" fmla="*/ 328900 h 844368"/>
              <a:gd name="connsiteX133" fmla="*/ 368140 w 1149908"/>
              <a:gd name="connsiteY133" fmla="*/ 341647 h 844368"/>
              <a:gd name="connsiteX134" fmla="*/ 355397 w 1149908"/>
              <a:gd name="connsiteY134" fmla="*/ 354394 h 844368"/>
              <a:gd name="connsiteX135" fmla="*/ 425253 w 1149908"/>
              <a:gd name="connsiteY135" fmla="*/ 355516 h 844368"/>
              <a:gd name="connsiteX136" fmla="*/ 411384 w 1149908"/>
              <a:gd name="connsiteY136" fmla="*/ 341647 h 844368"/>
              <a:gd name="connsiteX137" fmla="*/ 425253 w 1149908"/>
              <a:gd name="connsiteY137" fmla="*/ 327778 h 844368"/>
              <a:gd name="connsiteX138" fmla="*/ 439122 w 1149908"/>
              <a:gd name="connsiteY138" fmla="*/ 341647 h 844368"/>
              <a:gd name="connsiteX139" fmla="*/ 425253 w 1149908"/>
              <a:gd name="connsiteY139" fmla="*/ 355516 h 844368"/>
              <a:gd name="connsiteX140" fmla="*/ 495106 w 1149908"/>
              <a:gd name="connsiteY140" fmla="*/ 356766 h 844368"/>
              <a:gd name="connsiteX141" fmla="*/ 479987 w 1149908"/>
              <a:gd name="connsiteY141" fmla="*/ 341647 h 844368"/>
              <a:gd name="connsiteX142" fmla="*/ 495106 w 1149908"/>
              <a:gd name="connsiteY142" fmla="*/ 326528 h 844368"/>
              <a:gd name="connsiteX143" fmla="*/ 510225 w 1149908"/>
              <a:gd name="connsiteY143" fmla="*/ 341647 h 844368"/>
              <a:gd name="connsiteX144" fmla="*/ 495106 w 1149908"/>
              <a:gd name="connsiteY144" fmla="*/ 356766 h 844368"/>
              <a:gd name="connsiteX145" fmla="*/ 564961 w 1149908"/>
              <a:gd name="connsiteY145" fmla="*/ 358015 h 844368"/>
              <a:gd name="connsiteX146" fmla="*/ 548588 w 1149908"/>
              <a:gd name="connsiteY146" fmla="*/ 341647 h 844368"/>
              <a:gd name="connsiteX147" fmla="*/ 564961 w 1149908"/>
              <a:gd name="connsiteY147" fmla="*/ 325279 h 844368"/>
              <a:gd name="connsiteX148" fmla="*/ 581334 w 1149908"/>
              <a:gd name="connsiteY148" fmla="*/ 341647 h 844368"/>
              <a:gd name="connsiteX149" fmla="*/ 564961 w 1149908"/>
              <a:gd name="connsiteY149" fmla="*/ 358015 h 844368"/>
              <a:gd name="connsiteX150" fmla="*/ 634690 w 1149908"/>
              <a:gd name="connsiteY150" fmla="*/ 359392 h 844368"/>
              <a:gd name="connsiteX151" fmla="*/ 616944 w 1149908"/>
              <a:gd name="connsiteY151" fmla="*/ 341646 h 844368"/>
              <a:gd name="connsiteX152" fmla="*/ 634690 w 1149908"/>
              <a:gd name="connsiteY152" fmla="*/ 323900 h 844368"/>
              <a:gd name="connsiteX153" fmla="*/ 652436 w 1149908"/>
              <a:gd name="connsiteY153" fmla="*/ 341646 h 844368"/>
              <a:gd name="connsiteX154" fmla="*/ 634690 w 1149908"/>
              <a:gd name="connsiteY154" fmla="*/ 359392 h 844368"/>
              <a:gd name="connsiteX155" fmla="*/ 704542 w 1149908"/>
              <a:gd name="connsiteY155" fmla="*/ 360515 h 844368"/>
              <a:gd name="connsiteX156" fmla="*/ 685674 w 1149908"/>
              <a:gd name="connsiteY156" fmla="*/ 341647 h 844368"/>
              <a:gd name="connsiteX157" fmla="*/ 704542 w 1149908"/>
              <a:gd name="connsiteY157" fmla="*/ 322779 h 844368"/>
              <a:gd name="connsiteX158" fmla="*/ 723410 w 1149908"/>
              <a:gd name="connsiteY158" fmla="*/ 341647 h 844368"/>
              <a:gd name="connsiteX159" fmla="*/ 704542 w 1149908"/>
              <a:gd name="connsiteY159" fmla="*/ 360515 h 844368"/>
              <a:gd name="connsiteX160" fmla="*/ 774398 w 1149908"/>
              <a:gd name="connsiteY160" fmla="*/ 361764 h 844368"/>
              <a:gd name="connsiteX161" fmla="*/ 754276 w 1149908"/>
              <a:gd name="connsiteY161" fmla="*/ 341647 h 844368"/>
              <a:gd name="connsiteX162" fmla="*/ 774398 w 1149908"/>
              <a:gd name="connsiteY162" fmla="*/ 321530 h 844368"/>
              <a:gd name="connsiteX163" fmla="*/ 794520 w 1149908"/>
              <a:gd name="connsiteY163" fmla="*/ 341647 h 844368"/>
              <a:gd name="connsiteX164" fmla="*/ 774398 w 1149908"/>
              <a:gd name="connsiteY164" fmla="*/ 361764 h 844368"/>
              <a:gd name="connsiteX165" fmla="*/ 844127 w 1149908"/>
              <a:gd name="connsiteY165" fmla="*/ 363142 h 844368"/>
              <a:gd name="connsiteX166" fmla="*/ 822632 w 1149908"/>
              <a:gd name="connsiteY166" fmla="*/ 341647 h 844368"/>
              <a:gd name="connsiteX167" fmla="*/ 844127 w 1149908"/>
              <a:gd name="connsiteY167" fmla="*/ 320152 h 844368"/>
              <a:gd name="connsiteX168" fmla="*/ 865622 w 1149908"/>
              <a:gd name="connsiteY168" fmla="*/ 341647 h 844368"/>
              <a:gd name="connsiteX169" fmla="*/ 844127 w 1149908"/>
              <a:gd name="connsiteY169" fmla="*/ 363142 h 844368"/>
              <a:gd name="connsiteX170" fmla="*/ 913978 w 1149908"/>
              <a:gd name="connsiteY170" fmla="*/ 364392 h 844368"/>
              <a:gd name="connsiteX171" fmla="*/ 891233 w 1149908"/>
              <a:gd name="connsiteY171" fmla="*/ 341647 h 844368"/>
              <a:gd name="connsiteX172" fmla="*/ 913978 w 1149908"/>
              <a:gd name="connsiteY172" fmla="*/ 318902 h 844368"/>
              <a:gd name="connsiteX173" fmla="*/ 936723 w 1149908"/>
              <a:gd name="connsiteY173" fmla="*/ 341647 h 844368"/>
              <a:gd name="connsiteX174" fmla="*/ 913978 w 1149908"/>
              <a:gd name="connsiteY174" fmla="*/ 364392 h 844368"/>
              <a:gd name="connsiteX175" fmla="*/ 983839 w 1149908"/>
              <a:gd name="connsiteY175" fmla="*/ 365513 h 844368"/>
              <a:gd name="connsiteX176" fmla="*/ 959973 w 1149908"/>
              <a:gd name="connsiteY176" fmla="*/ 341647 h 844368"/>
              <a:gd name="connsiteX177" fmla="*/ 983839 w 1149908"/>
              <a:gd name="connsiteY177" fmla="*/ 317781 h 844368"/>
              <a:gd name="connsiteX178" fmla="*/ 1007705 w 1149908"/>
              <a:gd name="connsiteY178" fmla="*/ 341647 h 844368"/>
              <a:gd name="connsiteX179" fmla="*/ 983839 w 1149908"/>
              <a:gd name="connsiteY179" fmla="*/ 365513 h 844368"/>
              <a:gd name="connsiteX180" fmla="*/ 1053691 w 1149908"/>
              <a:gd name="connsiteY180" fmla="*/ 366763 h 844368"/>
              <a:gd name="connsiteX181" fmla="*/ 1028575 w 1149908"/>
              <a:gd name="connsiteY181" fmla="*/ 341647 h 844368"/>
              <a:gd name="connsiteX182" fmla="*/ 1053691 w 1149908"/>
              <a:gd name="connsiteY182" fmla="*/ 316531 h 844368"/>
              <a:gd name="connsiteX183" fmla="*/ 1078807 w 1149908"/>
              <a:gd name="connsiteY183" fmla="*/ 341647 h 844368"/>
              <a:gd name="connsiteX184" fmla="*/ 1053691 w 1149908"/>
              <a:gd name="connsiteY184" fmla="*/ 366763 h 844368"/>
              <a:gd name="connsiteX185" fmla="*/ 6376 w 1149908"/>
              <a:gd name="connsiteY185" fmla="*/ 428496 h 844368"/>
              <a:gd name="connsiteX186" fmla="*/ 0 w 1149908"/>
              <a:gd name="connsiteY186" fmla="*/ 422120 h 844368"/>
              <a:gd name="connsiteX187" fmla="*/ 6376 w 1149908"/>
              <a:gd name="connsiteY187" fmla="*/ 415744 h 844368"/>
              <a:gd name="connsiteX188" fmla="*/ 12752 w 1149908"/>
              <a:gd name="connsiteY188" fmla="*/ 422120 h 844368"/>
              <a:gd name="connsiteX189" fmla="*/ 6376 w 1149908"/>
              <a:gd name="connsiteY189" fmla="*/ 428496 h 844368"/>
              <a:gd name="connsiteX190" fmla="*/ 76228 w 1149908"/>
              <a:gd name="connsiteY190" fmla="*/ 429747 h 844368"/>
              <a:gd name="connsiteX191" fmla="*/ 68602 w 1149908"/>
              <a:gd name="connsiteY191" fmla="*/ 422121 h 844368"/>
              <a:gd name="connsiteX192" fmla="*/ 76228 w 1149908"/>
              <a:gd name="connsiteY192" fmla="*/ 414495 h 844368"/>
              <a:gd name="connsiteX193" fmla="*/ 83854 w 1149908"/>
              <a:gd name="connsiteY193" fmla="*/ 422121 h 844368"/>
              <a:gd name="connsiteX194" fmla="*/ 76228 w 1149908"/>
              <a:gd name="connsiteY194" fmla="*/ 429747 h 844368"/>
              <a:gd name="connsiteX195" fmla="*/ 145956 w 1149908"/>
              <a:gd name="connsiteY195" fmla="*/ 430996 h 844368"/>
              <a:gd name="connsiteX196" fmla="*/ 137085 w 1149908"/>
              <a:gd name="connsiteY196" fmla="*/ 422120 h 844368"/>
              <a:gd name="connsiteX197" fmla="*/ 145956 w 1149908"/>
              <a:gd name="connsiteY197" fmla="*/ 413244 h 844368"/>
              <a:gd name="connsiteX198" fmla="*/ 154827 w 1149908"/>
              <a:gd name="connsiteY198" fmla="*/ 422120 h 844368"/>
              <a:gd name="connsiteX199" fmla="*/ 145956 w 1149908"/>
              <a:gd name="connsiteY199" fmla="*/ 430996 h 844368"/>
              <a:gd name="connsiteX200" fmla="*/ 215812 w 1149908"/>
              <a:gd name="connsiteY200" fmla="*/ 432245 h 844368"/>
              <a:gd name="connsiteX201" fmla="*/ 205687 w 1149908"/>
              <a:gd name="connsiteY201" fmla="*/ 422120 h 844368"/>
              <a:gd name="connsiteX202" fmla="*/ 215812 w 1149908"/>
              <a:gd name="connsiteY202" fmla="*/ 411995 h 844368"/>
              <a:gd name="connsiteX203" fmla="*/ 225937 w 1149908"/>
              <a:gd name="connsiteY203" fmla="*/ 422120 h 844368"/>
              <a:gd name="connsiteX204" fmla="*/ 215812 w 1149908"/>
              <a:gd name="connsiteY204" fmla="*/ 432245 h 844368"/>
              <a:gd name="connsiteX205" fmla="*/ 285669 w 1149908"/>
              <a:gd name="connsiteY205" fmla="*/ 433496 h 844368"/>
              <a:gd name="connsiteX206" fmla="*/ 274299 w 1149908"/>
              <a:gd name="connsiteY206" fmla="*/ 422121 h 844368"/>
              <a:gd name="connsiteX207" fmla="*/ 285669 w 1149908"/>
              <a:gd name="connsiteY207" fmla="*/ 410746 h 844368"/>
              <a:gd name="connsiteX208" fmla="*/ 297039 w 1149908"/>
              <a:gd name="connsiteY208" fmla="*/ 422121 h 844368"/>
              <a:gd name="connsiteX209" fmla="*/ 285669 w 1149908"/>
              <a:gd name="connsiteY209" fmla="*/ 433496 h 844368"/>
              <a:gd name="connsiteX210" fmla="*/ 355397 w 1149908"/>
              <a:gd name="connsiteY210" fmla="*/ 434863 h 844368"/>
              <a:gd name="connsiteX211" fmla="*/ 342654 w 1149908"/>
              <a:gd name="connsiteY211" fmla="*/ 422120 h 844368"/>
              <a:gd name="connsiteX212" fmla="*/ 355397 w 1149908"/>
              <a:gd name="connsiteY212" fmla="*/ 409377 h 844368"/>
              <a:gd name="connsiteX213" fmla="*/ 368140 w 1149908"/>
              <a:gd name="connsiteY213" fmla="*/ 422120 h 844368"/>
              <a:gd name="connsiteX214" fmla="*/ 355397 w 1149908"/>
              <a:gd name="connsiteY214" fmla="*/ 434863 h 844368"/>
              <a:gd name="connsiteX215" fmla="*/ 425253 w 1149908"/>
              <a:gd name="connsiteY215" fmla="*/ 435994 h 844368"/>
              <a:gd name="connsiteX216" fmla="*/ 411384 w 1149908"/>
              <a:gd name="connsiteY216" fmla="*/ 422120 h 844368"/>
              <a:gd name="connsiteX217" fmla="*/ 425253 w 1149908"/>
              <a:gd name="connsiteY217" fmla="*/ 408246 h 844368"/>
              <a:gd name="connsiteX218" fmla="*/ 439122 w 1149908"/>
              <a:gd name="connsiteY218" fmla="*/ 422120 h 844368"/>
              <a:gd name="connsiteX219" fmla="*/ 425253 w 1149908"/>
              <a:gd name="connsiteY219" fmla="*/ 435994 h 844368"/>
              <a:gd name="connsiteX220" fmla="*/ 495106 w 1149908"/>
              <a:gd name="connsiteY220" fmla="*/ 437245 h 844368"/>
              <a:gd name="connsiteX221" fmla="*/ 479987 w 1149908"/>
              <a:gd name="connsiteY221" fmla="*/ 422121 h 844368"/>
              <a:gd name="connsiteX222" fmla="*/ 495106 w 1149908"/>
              <a:gd name="connsiteY222" fmla="*/ 406997 h 844368"/>
              <a:gd name="connsiteX223" fmla="*/ 510225 w 1149908"/>
              <a:gd name="connsiteY223" fmla="*/ 422121 h 844368"/>
              <a:gd name="connsiteX224" fmla="*/ 495106 w 1149908"/>
              <a:gd name="connsiteY224" fmla="*/ 437245 h 844368"/>
              <a:gd name="connsiteX225" fmla="*/ 564961 w 1149908"/>
              <a:gd name="connsiteY225" fmla="*/ 438493 h 844368"/>
              <a:gd name="connsiteX226" fmla="*/ 548588 w 1149908"/>
              <a:gd name="connsiteY226" fmla="*/ 422120 h 844368"/>
              <a:gd name="connsiteX227" fmla="*/ 564961 w 1149908"/>
              <a:gd name="connsiteY227" fmla="*/ 405747 h 844368"/>
              <a:gd name="connsiteX228" fmla="*/ 581334 w 1149908"/>
              <a:gd name="connsiteY228" fmla="*/ 422120 h 844368"/>
              <a:gd name="connsiteX229" fmla="*/ 564961 w 1149908"/>
              <a:gd name="connsiteY229" fmla="*/ 438493 h 844368"/>
              <a:gd name="connsiteX230" fmla="*/ 634690 w 1149908"/>
              <a:gd name="connsiteY230" fmla="*/ 439871 h 844368"/>
              <a:gd name="connsiteX231" fmla="*/ 616944 w 1149908"/>
              <a:gd name="connsiteY231" fmla="*/ 422125 h 844368"/>
              <a:gd name="connsiteX232" fmla="*/ 634690 w 1149908"/>
              <a:gd name="connsiteY232" fmla="*/ 404379 h 844368"/>
              <a:gd name="connsiteX233" fmla="*/ 652436 w 1149908"/>
              <a:gd name="connsiteY233" fmla="*/ 422125 h 844368"/>
              <a:gd name="connsiteX234" fmla="*/ 634690 w 1149908"/>
              <a:gd name="connsiteY234" fmla="*/ 439871 h 844368"/>
              <a:gd name="connsiteX235" fmla="*/ 704542 w 1149908"/>
              <a:gd name="connsiteY235" fmla="*/ 440993 h 844368"/>
              <a:gd name="connsiteX236" fmla="*/ 685674 w 1149908"/>
              <a:gd name="connsiteY236" fmla="*/ 422120 h 844368"/>
              <a:gd name="connsiteX237" fmla="*/ 704542 w 1149908"/>
              <a:gd name="connsiteY237" fmla="*/ 403247 h 844368"/>
              <a:gd name="connsiteX238" fmla="*/ 723410 w 1149908"/>
              <a:gd name="connsiteY238" fmla="*/ 422120 h 844368"/>
              <a:gd name="connsiteX239" fmla="*/ 704542 w 1149908"/>
              <a:gd name="connsiteY239" fmla="*/ 440993 h 844368"/>
              <a:gd name="connsiteX240" fmla="*/ 774398 w 1149908"/>
              <a:gd name="connsiteY240" fmla="*/ 442242 h 844368"/>
              <a:gd name="connsiteX241" fmla="*/ 754276 w 1149908"/>
              <a:gd name="connsiteY241" fmla="*/ 422120 h 844368"/>
              <a:gd name="connsiteX242" fmla="*/ 774398 w 1149908"/>
              <a:gd name="connsiteY242" fmla="*/ 401998 h 844368"/>
              <a:gd name="connsiteX243" fmla="*/ 794520 w 1149908"/>
              <a:gd name="connsiteY243" fmla="*/ 422120 h 844368"/>
              <a:gd name="connsiteX244" fmla="*/ 774398 w 1149908"/>
              <a:gd name="connsiteY244" fmla="*/ 442242 h 844368"/>
              <a:gd name="connsiteX245" fmla="*/ 844127 w 1149908"/>
              <a:gd name="connsiteY245" fmla="*/ 443611 h 844368"/>
              <a:gd name="connsiteX246" fmla="*/ 822632 w 1149908"/>
              <a:gd name="connsiteY246" fmla="*/ 422121 h 844368"/>
              <a:gd name="connsiteX247" fmla="*/ 844127 w 1149908"/>
              <a:gd name="connsiteY247" fmla="*/ 400631 h 844368"/>
              <a:gd name="connsiteX248" fmla="*/ 865622 w 1149908"/>
              <a:gd name="connsiteY248" fmla="*/ 422121 h 844368"/>
              <a:gd name="connsiteX249" fmla="*/ 844127 w 1149908"/>
              <a:gd name="connsiteY249" fmla="*/ 443611 h 844368"/>
              <a:gd name="connsiteX250" fmla="*/ 913978 w 1149908"/>
              <a:gd name="connsiteY250" fmla="*/ 444860 h 844368"/>
              <a:gd name="connsiteX251" fmla="*/ 891233 w 1149908"/>
              <a:gd name="connsiteY251" fmla="*/ 422120 h 844368"/>
              <a:gd name="connsiteX252" fmla="*/ 913978 w 1149908"/>
              <a:gd name="connsiteY252" fmla="*/ 399380 h 844368"/>
              <a:gd name="connsiteX253" fmla="*/ 936723 w 1149908"/>
              <a:gd name="connsiteY253" fmla="*/ 422120 h 844368"/>
              <a:gd name="connsiteX254" fmla="*/ 913978 w 1149908"/>
              <a:gd name="connsiteY254" fmla="*/ 444860 h 844368"/>
              <a:gd name="connsiteX255" fmla="*/ 983839 w 1149908"/>
              <a:gd name="connsiteY255" fmla="*/ 445991 h 844368"/>
              <a:gd name="connsiteX256" fmla="*/ 959973 w 1149908"/>
              <a:gd name="connsiteY256" fmla="*/ 422120 h 844368"/>
              <a:gd name="connsiteX257" fmla="*/ 983839 w 1149908"/>
              <a:gd name="connsiteY257" fmla="*/ 398249 h 844368"/>
              <a:gd name="connsiteX258" fmla="*/ 1007705 w 1149908"/>
              <a:gd name="connsiteY258" fmla="*/ 422120 h 844368"/>
              <a:gd name="connsiteX259" fmla="*/ 983839 w 1149908"/>
              <a:gd name="connsiteY259" fmla="*/ 445991 h 844368"/>
              <a:gd name="connsiteX260" fmla="*/ 1053691 w 1149908"/>
              <a:gd name="connsiteY260" fmla="*/ 447242 h 844368"/>
              <a:gd name="connsiteX261" fmla="*/ 1028575 w 1149908"/>
              <a:gd name="connsiteY261" fmla="*/ 422121 h 844368"/>
              <a:gd name="connsiteX262" fmla="*/ 1053691 w 1149908"/>
              <a:gd name="connsiteY262" fmla="*/ 397000 h 844368"/>
              <a:gd name="connsiteX263" fmla="*/ 1078807 w 1149908"/>
              <a:gd name="connsiteY263" fmla="*/ 422121 h 844368"/>
              <a:gd name="connsiteX264" fmla="*/ 1053691 w 1149908"/>
              <a:gd name="connsiteY264" fmla="*/ 447242 h 844368"/>
              <a:gd name="connsiteX265" fmla="*/ 1123419 w 1149908"/>
              <a:gd name="connsiteY265" fmla="*/ 448609 h 844368"/>
              <a:gd name="connsiteX266" fmla="*/ 1096930 w 1149908"/>
              <a:gd name="connsiteY266" fmla="*/ 422120 h 844368"/>
              <a:gd name="connsiteX267" fmla="*/ 1123419 w 1149908"/>
              <a:gd name="connsiteY267" fmla="*/ 395631 h 844368"/>
              <a:gd name="connsiteX268" fmla="*/ 1149908 w 1149908"/>
              <a:gd name="connsiteY268" fmla="*/ 422120 h 844368"/>
              <a:gd name="connsiteX269" fmla="*/ 1123419 w 1149908"/>
              <a:gd name="connsiteY269" fmla="*/ 448609 h 844368"/>
              <a:gd name="connsiteX270" fmla="*/ 6376 w 1149908"/>
              <a:gd name="connsiteY270" fmla="*/ 508847 h 844368"/>
              <a:gd name="connsiteX271" fmla="*/ 0 w 1149908"/>
              <a:gd name="connsiteY271" fmla="*/ 502476 h 844368"/>
              <a:gd name="connsiteX272" fmla="*/ 6376 w 1149908"/>
              <a:gd name="connsiteY272" fmla="*/ 496105 h 844368"/>
              <a:gd name="connsiteX273" fmla="*/ 12752 w 1149908"/>
              <a:gd name="connsiteY273" fmla="*/ 502476 h 844368"/>
              <a:gd name="connsiteX274" fmla="*/ 6376 w 1149908"/>
              <a:gd name="connsiteY274" fmla="*/ 508847 h 844368"/>
              <a:gd name="connsiteX275" fmla="*/ 76228 w 1149908"/>
              <a:gd name="connsiteY275" fmla="*/ 510097 h 844368"/>
              <a:gd name="connsiteX276" fmla="*/ 68602 w 1149908"/>
              <a:gd name="connsiteY276" fmla="*/ 502471 h 844368"/>
              <a:gd name="connsiteX277" fmla="*/ 76228 w 1149908"/>
              <a:gd name="connsiteY277" fmla="*/ 494845 h 844368"/>
              <a:gd name="connsiteX278" fmla="*/ 83854 w 1149908"/>
              <a:gd name="connsiteY278" fmla="*/ 502471 h 844368"/>
              <a:gd name="connsiteX279" fmla="*/ 76228 w 1149908"/>
              <a:gd name="connsiteY279" fmla="*/ 510097 h 844368"/>
              <a:gd name="connsiteX280" fmla="*/ 145956 w 1149908"/>
              <a:gd name="connsiteY280" fmla="*/ 511347 h 844368"/>
              <a:gd name="connsiteX281" fmla="*/ 137085 w 1149908"/>
              <a:gd name="connsiteY281" fmla="*/ 502476 h 844368"/>
              <a:gd name="connsiteX282" fmla="*/ 145956 w 1149908"/>
              <a:gd name="connsiteY282" fmla="*/ 493605 h 844368"/>
              <a:gd name="connsiteX283" fmla="*/ 154827 w 1149908"/>
              <a:gd name="connsiteY283" fmla="*/ 502476 h 844368"/>
              <a:gd name="connsiteX284" fmla="*/ 145956 w 1149908"/>
              <a:gd name="connsiteY284" fmla="*/ 511347 h 844368"/>
              <a:gd name="connsiteX285" fmla="*/ 215812 w 1149908"/>
              <a:gd name="connsiteY285" fmla="*/ 512595 h 844368"/>
              <a:gd name="connsiteX286" fmla="*/ 205687 w 1149908"/>
              <a:gd name="connsiteY286" fmla="*/ 502470 h 844368"/>
              <a:gd name="connsiteX287" fmla="*/ 215812 w 1149908"/>
              <a:gd name="connsiteY287" fmla="*/ 492345 h 844368"/>
              <a:gd name="connsiteX288" fmla="*/ 225937 w 1149908"/>
              <a:gd name="connsiteY288" fmla="*/ 502470 h 844368"/>
              <a:gd name="connsiteX289" fmla="*/ 215812 w 1149908"/>
              <a:gd name="connsiteY289" fmla="*/ 512595 h 844368"/>
              <a:gd name="connsiteX290" fmla="*/ 285669 w 1149908"/>
              <a:gd name="connsiteY290" fmla="*/ 513846 h 844368"/>
              <a:gd name="connsiteX291" fmla="*/ 274299 w 1149908"/>
              <a:gd name="connsiteY291" fmla="*/ 502476 h 844368"/>
              <a:gd name="connsiteX292" fmla="*/ 285669 w 1149908"/>
              <a:gd name="connsiteY292" fmla="*/ 491106 h 844368"/>
              <a:gd name="connsiteX293" fmla="*/ 297039 w 1149908"/>
              <a:gd name="connsiteY293" fmla="*/ 502476 h 844368"/>
              <a:gd name="connsiteX294" fmla="*/ 285669 w 1149908"/>
              <a:gd name="connsiteY294" fmla="*/ 513846 h 844368"/>
              <a:gd name="connsiteX295" fmla="*/ 355397 w 1149908"/>
              <a:gd name="connsiteY295" fmla="*/ 515223 h 844368"/>
              <a:gd name="connsiteX296" fmla="*/ 342654 w 1149908"/>
              <a:gd name="connsiteY296" fmla="*/ 502476 h 844368"/>
              <a:gd name="connsiteX297" fmla="*/ 355397 w 1149908"/>
              <a:gd name="connsiteY297" fmla="*/ 489729 h 844368"/>
              <a:gd name="connsiteX298" fmla="*/ 368140 w 1149908"/>
              <a:gd name="connsiteY298" fmla="*/ 502476 h 844368"/>
              <a:gd name="connsiteX299" fmla="*/ 355397 w 1149908"/>
              <a:gd name="connsiteY299" fmla="*/ 515223 h 844368"/>
              <a:gd name="connsiteX300" fmla="*/ 425253 w 1149908"/>
              <a:gd name="connsiteY300" fmla="*/ 516344 h 844368"/>
              <a:gd name="connsiteX301" fmla="*/ 411384 w 1149908"/>
              <a:gd name="connsiteY301" fmla="*/ 502475 h 844368"/>
              <a:gd name="connsiteX302" fmla="*/ 425253 w 1149908"/>
              <a:gd name="connsiteY302" fmla="*/ 488606 h 844368"/>
              <a:gd name="connsiteX303" fmla="*/ 439122 w 1149908"/>
              <a:gd name="connsiteY303" fmla="*/ 502475 h 844368"/>
              <a:gd name="connsiteX304" fmla="*/ 425253 w 1149908"/>
              <a:gd name="connsiteY304" fmla="*/ 516344 h 844368"/>
              <a:gd name="connsiteX305" fmla="*/ 495106 w 1149908"/>
              <a:gd name="connsiteY305" fmla="*/ 517595 h 844368"/>
              <a:gd name="connsiteX306" fmla="*/ 479987 w 1149908"/>
              <a:gd name="connsiteY306" fmla="*/ 502476 h 844368"/>
              <a:gd name="connsiteX307" fmla="*/ 495106 w 1149908"/>
              <a:gd name="connsiteY307" fmla="*/ 487357 h 844368"/>
              <a:gd name="connsiteX308" fmla="*/ 510225 w 1149908"/>
              <a:gd name="connsiteY308" fmla="*/ 502476 h 844368"/>
              <a:gd name="connsiteX309" fmla="*/ 495106 w 1149908"/>
              <a:gd name="connsiteY309" fmla="*/ 517595 h 844368"/>
              <a:gd name="connsiteX310" fmla="*/ 564961 w 1149908"/>
              <a:gd name="connsiteY310" fmla="*/ 518844 h 844368"/>
              <a:gd name="connsiteX311" fmla="*/ 548588 w 1149908"/>
              <a:gd name="connsiteY311" fmla="*/ 502471 h 844368"/>
              <a:gd name="connsiteX312" fmla="*/ 564961 w 1149908"/>
              <a:gd name="connsiteY312" fmla="*/ 486098 h 844368"/>
              <a:gd name="connsiteX313" fmla="*/ 581334 w 1149908"/>
              <a:gd name="connsiteY313" fmla="*/ 502471 h 844368"/>
              <a:gd name="connsiteX314" fmla="*/ 564961 w 1149908"/>
              <a:gd name="connsiteY314" fmla="*/ 518844 h 844368"/>
              <a:gd name="connsiteX315" fmla="*/ 634690 w 1149908"/>
              <a:gd name="connsiteY315" fmla="*/ 520221 h 844368"/>
              <a:gd name="connsiteX316" fmla="*/ 616944 w 1149908"/>
              <a:gd name="connsiteY316" fmla="*/ 502475 h 844368"/>
              <a:gd name="connsiteX317" fmla="*/ 634690 w 1149908"/>
              <a:gd name="connsiteY317" fmla="*/ 484729 h 844368"/>
              <a:gd name="connsiteX318" fmla="*/ 652436 w 1149908"/>
              <a:gd name="connsiteY318" fmla="*/ 502475 h 844368"/>
              <a:gd name="connsiteX319" fmla="*/ 634690 w 1149908"/>
              <a:gd name="connsiteY319" fmla="*/ 520221 h 844368"/>
              <a:gd name="connsiteX320" fmla="*/ 704542 w 1149908"/>
              <a:gd name="connsiteY320" fmla="*/ 521344 h 844368"/>
              <a:gd name="connsiteX321" fmla="*/ 685674 w 1149908"/>
              <a:gd name="connsiteY321" fmla="*/ 502471 h 844368"/>
              <a:gd name="connsiteX322" fmla="*/ 704542 w 1149908"/>
              <a:gd name="connsiteY322" fmla="*/ 483598 h 844368"/>
              <a:gd name="connsiteX323" fmla="*/ 723410 w 1149908"/>
              <a:gd name="connsiteY323" fmla="*/ 502471 h 844368"/>
              <a:gd name="connsiteX324" fmla="*/ 704542 w 1149908"/>
              <a:gd name="connsiteY324" fmla="*/ 521344 h 844368"/>
              <a:gd name="connsiteX325" fmla="*/ 774398 w 1149908"/>
              <a:gd name="connsiteY325" fmla="*/ 522592 h 844368"/>
              <a:gd name="connsiteX326" fmla="*/ 754276 w 1149908"/>
              <a:gd name="connsiteY326" fmla="*/ 502475 h 844368"/>
              <a:gd name="connsiteX327" fmla="*/ 774398 w 1149908"/>
              <a:gd name="connsiteY327" fmla="*/ 482358 h 844368"/>
              <a:gd name="connsiteX328" fmla="*/ 794520 w 1149908"/>
              <a:gd name="connsiteY328" fmla="*/ 502475 h 844368"/>
              <a:gd name="connsiteX329" fmla="*/ 774398 w 1149908"/>
              <a:gd name="connsiteY329" fmla="*/ 522592 h 844368"/>
              <a:gd name="connsiteX330" fmla="*/ 844127 w 1149908"/>
              <a:gd name="connsiteY330" fmla="*/ 523971 h 844368"/>
              <a:gd name="connsiteX331" fmla="*/ 822632 w 1149908"/>
              <a:gd name="connsiteY331" fmla="*/ 502476 h 844368"/>
              <a:gd name="connsiteX332" fmla="*/ 844127 w 1149908"/>
              <a:gd name="connsiteY332" fmla="*/ 480981 h 844368"/>
              <a:gd name="connsiteX333" fmla="*/ 865622 w 1149908"/>
              <a:gd name="connsiteY333" fmla="*/ 502476 h 844368"/>
              <a:gd name="connsiteX334" fmla="*/ 844127 w 1149908"/>
              <a:gd name="connsiteY334" fmla="*/ 523971 h 844368"/>
              <a:gd name="connsiteX335" fmla="*/ 913978 w 1149908"/>
              <a:gd name="connsiteY335" fmla="*/ 525221 h 844368"/>
              <a:gd name="connsiteX336" fmla="*/ 891233 w 1149908"/>
              <a:gd name="connsiteY336" fmla="*/ 502476 h 844368"/>
              <a:gd name="connsiteX337" fmla="*/ 913978 w 1149908"/>
              <a:gd name="connsiteY337" fmla="*/ 479731 h 844368"/>
              <a:gd name="connsiteX338" fmla="*/ 936723 w 1149908"/>
              <a:gd name="connsiteY338" fmla="*/ 502476 h 844368"/>
              <a:gd name="connsiteX339" fmla="*/ 913978 w 1149908"/>
              <a:gd name="connsiteY339" fmla="*/ 525221 h 844368"/>
              <a:gd name="connsiteX340" fmla="*/ 983839 w 1149908"/>
              <a:gd name="connsiteY340" fmla="*/ 526341 h 844368"/>
              <a:gd name="connsiteX341" fmla="*/ 959973 w 1149908"/>
              <a:gd name="connsiteY341" fmla="*/ 502470 h 844368"/>
              <a:gd name="connsiteX342" fmla="*/ 983839 w 1149908"/>
              <a:gd name="connsiteY342" fmla="*/ 478599 h 844368"/>
              <a:gd name="connsiteX343" fmla="*/ 1007705 w 1149908"/>
              <a:gd name="connsiteY343" fmla="*/ 502470 h 844368"/>
              <a:gd name="connsiteX344" fmla="*/ 983839 w 1149908"/>
              <a:gd name="connsiteY344" fmla="*/ 526341 h 844368"/>
              <a:gd name="connsiteX345" fmla="*/ 1053691 w 1149908"/>
              <a:gd name="connsiteY345" fmla="*/ 527592 h 844368"/>
              <a:gd name="connsiteX346" fmla="*/ 1028575 w 1149908"/>
              <a:gd name="connsiteY346" fmla="*/ 502471 h 844368"/>
              <a:gd name="connsiteX347" fmla="*/ 1053691 w 1149908"/>
              <a:gd name="connsiteY347" fmla="*/ 477350 h 844368"/>
              <a:gd name="connsiteX348" fmla="*/ 1078807 w 1149908"/>
              <a:gd name="connsiteY348" fmla="*/ 502471 h 844368"/>
              <a:gd name="connsiteX349" fmla="*/ 1053691 w 1149908"/>
              <a:gd name="connsiteY349" fmla="*/ 527592 h 844368"/>
              <a:gd name="connsiteX350" fmla="*/ 6376 w 1149908"/>
              <a:gd name="connsiteY350" fmla="*/ 589325 h 844368"/>
              <a:gd name="connsiteX351" fmla="*/ 0 w 1149908"/>
              <a:gd name="connsiteY351" fmla="*/ 582949 h 844368"/>
              <a:gd name="connsiteX352" fmla="*/ 6376 w 1149908"/>
              <a:gd name="connsiteY352" fmla="*/ 576573 h 844368"/>
              <a:gd name="connsiteX353" fmla="*/ 12752 w 1149908"/>
              <a:gd name="connsiteY353" fmla="*/ 582949 h 844368"/>
              <a:gd name="connsiteX354" fmla="*/ 6376 w 1149908"/>
              <a:gd name="connsiteY354" fmla="*/ 589325 h 844368"/>
              <a:gd name="connsiteX355" fmla="*/ 76228 w 1149908"/>
              <a:gd name="connsiteY355" fmla="*/ 590575 h 844368"/>
              <a:gd name="connsiteX356" fmla="*/ 68602 w 1149908"/>
              <a:gd name="connsiteY356" fmla="*/ 582949 h 844368"/>
              <a:gd name="connsiteX357" fmla="*/ 76228 w 1149908"/>
              <a:gd name="connsiteY357" fmla="*/ 575323 h 844368"/>
              <a:gd name="connsiteX358" fmla="*/ 83854 w 1149908"/>
              <a:gd name="connsiteY358" fmla="*/ 582949 h 844368"/>
              <a:gd name="connsiteX359" fmla="*/ 76228 w 1149908"/>
              <a:gd name="connsiteY359" fmla="*/ 590575 h 844368"/>
              <a:gd name="connsiteX360" fmla="*/ 145956 w 1149908"/>
              <a:gd name="connsiteY360" fmla="*/ 591825 h 844368"/>
              <a:gd name="connsiteX361" fmla="*/ 137085 w 1149908"/>
              <a:gd name="connsiteY361" fmla="*/ 582949 h 844368"/>
              <a:gd name="connsiteX362" fmla="*/ 145956 w 1149908"/>
              <a:gd name="connsiteY362" fmla="*/ 574073 h 844368"/>
              <a:gd name="connsiteX363" fmla="*/ 154827 w 1149908"/>
              <a:gd name="connsiteY363" fmla="*/ 582949 h 844368"/>
              <a:gd name="connsiteX364" fmla="*/ 145956 w 1149908"/>
              <a:gd name="connsiteY364" fmla="*/ 591825 h 844368"/>
              <a:gd name="connsiteX365" fmla="*/ 215812 w 1149908"/>
              <a:gd name="connsiteY365" fmla="*/ 593074 h 844368"/>
              <a:gd name="connsiteX366" fmla="*/ 205687 w 1149908"/>
              <a:gd name="connsiteY366" fmla="*/ 582949 h 844368"/>
              <a:gd name="connsiteX367" fmla="*/ 215812 w 1149908"/>
              <a:gd name="connsiteY367" fmla="*/ 572824 h 844368"/>
              <a:gd name="connsiteX368" fmla="*/ 225937 w 1149908"/>
              <a:gd name="connsiteY368" fmla="*/ 582949 h 844368"/>
              <a:gd name="connsiteX369" fmla="*/ 215812 w 1149908"/>
              <a:gd name="connsiteY369" fmla="*/ 593074 h 844368"/>
              <a:gd name="connsiteX370" fmla="*/ 285669 w 1149908"/>
              <a:gd name="connsiteY370" fmla="*/ 594324 h 844368"/>
              <a:gd name="connsiteX371" fmla="*/ 274299 w 1149908"/>
              <a:gd name="connsiteY371" fmla="*/ 582949 h 844368"/>
              <a:gd name="connsiteX372" fmla="*/ 285669 w 1149908"/>
              <a:gd name="connsiteY372" fmla="*/ 571574 h 844368"/>
              <a:gd name="connsiteX373" fmla="*/ 297039 w 1149908"/>
              <a:gd name="connsiteY373" fmla="*/ 582949 h 844368"/>
              <a:gd name="connsiteX374" fmla="*/ 285669 w 1149908"/>
              <a:gd name="connsiteY374" fmla="*/ 594324 h 844368"/>
              <a:gd name="connsiteX375" fmla="*/ 355397 w 1149908"/>
              <a:gd name="connsiteY375" fmla="*/ 595692 h 844368"/>
              <a:gd name="connsiteX376" fmla="*/ 342654 w 1149908"/>
              <a:gd name="connsiteY376" fmla="*/ 582949 h 844368"/>
              <a:gd name="connsiteX377" fmla="*/ 355397 w 1149908"/>
              <a:gd name="connsiteY377" fmla="*/ 570206 h 844368"/>
              <a:gd name="connsiteX378" fmla="*/ 368140 w 1149908"/>
              <a:gd name="connsiteY378" fmla="*/ 582949 h 844368"/>
              <a:gd name="connsiteX379" fmla="*/ 355397 w 1149908"/>
              <a:gd name="connsiteY379" fmla="*/ 595692 h 844368"/>
              <a:gd name="connsiteX380" fmla="*/ 425253 w 1149908"/>
              <a:gd name="connsiteY380" fmla="*/ 596823 h 844368"/>
              <a:gd name="connsiteX381" fmla="*/ 411384 w 1149908"/>
              <a:gd name="connsiteY381" fmla="*/ 582949 h 844368"/>
              <a:gd name="connsiteX382" fmla="*/ 425253 w 1149908"/>
              <a:gd name="connsiteY382" fmla="*/ 569075 h 844368"/>
              <a:gd name="connsiteX383" fmla="*/ 439122 w 1149908"/>
              <a:gd name="connsiteY383" fmla="*/ 582949 h 844368"/>
              <a:gd name="connsiteX384" fmla="*/ 425253 w 1149908"/>
              <a:gd name="connsiteY384" fmla="*/ 596823 h 844368"/>
              <a:gd name="connsiteX385" fmla="*/ 495106 w 1149908"/>
              <a:gd name="connsiteY385" fmla="*/ 598073 h 844368"/>
              <a:gd name="connsiteX386" fmla="*/ 479987 w 1149908"/>
              <a:gd name="connsiteY386" fmla="*/ 582949 h 844368"/>
              <a:gd name="connsiteX387" fmla="*/ 495106 w 1149908"/>
              <a:gd name="connsiteY387" fmla="*/ 567825 h 844368"/>
              <a:gd name="connsiteX388" fmla="*/ 510225 w 1149908"/>
              <a:gd name="connsiteY388" fmla="*/ 582949 h 844368"/>
              <a:gd name="connsiteX389" fmla="*/ 495106 w 1149908"/>
              <a:gd name="connsiteY389" fmla="*/ 598073 h 844368"/>
              <a:gd name="connsiteX390" fmla="*/ 564961 w 1149908"/>
              <a:gd name="connsiteY390" fmla="*/ 599322 h 844368"/>
              <a:gd name="connsiteX391" fmla="*/ 548588 w 1149908"/>
              <a:gd name="connsiteY391" fmla="*/ 582949 h 844368"/>
              <a:gd name="connsiteX392" fmla="*/ 564961 w 1149908"/>
              <a:gd name="connsiteY392" fmla="*/ 566576 h 844368"/>
              <a:gd name="connsiteX393" fmla="*/ 581334 w 1149908"/>
              <a:gd name="connsiteY393" fmla="*/ 582949 h 844368"/>
              <a:gd name="connsiteX394" fmla="*/ 564961 w 1149908"/>
              <a:gd name="connsiteY394" fmla="*/ 599322 h 844368"/>
              <a:gd name="connsiteX395" fmla="*/ 634690 w 1149908"/>
              <a:gd name="connsiteY395" fmla="*/ 600690 h 844368"/>
              <a:gd name="connsiteX396" fmla="*/ 616944 w 1149908"/>
              <a:gd name="connsiteY396" fmla="*/ 582949 h 844368"/>
              <a:gd name="connsiteX397" fmla="*/ 634690 w 1149908"/>
              <a:gd name="connsiteY397" fmla="*/ 565208 h 844368"/>
              <a:gd name="connsiteX398" fmla="*/ 652436 w 1149908"/>
              <a:gd name="connsiteY398" fmla="*/ 582949 h 844368"/>
              <a:gd name="connsiteX399" fmla="*/ 634690 w 1149908"/>
              <a:gd name="connsiteY399" fmla="*/ 600690 h 844368"/>
              <a:gd name="connsiteX400" fmla="*/ 704542 w 1149908"/>
              <a:gd name="connsiteY400" fmla="*/ 601822 h 844368"/>
              <a:gd name="connsiteX401" fmla="*/ 685674 w 1149908"/>
              <a:gd name="connsiteY401" fmla="*/ 582949 h 844368"/>
              <a:gd name="connsiteX402" fmla="*/ 704542 w 1149908"/>
              <a:gd name="connsiteY402" fmla="*/ 564076 h 844368"/>
              <a:gd name="connsiteX403" fmla="*/ 723410 w 1149908"/>
              <a:gd name="connsiteY403" fmla="*/ 582949 h 844368"/>
              <a:gd name="connsiteX404" fmla="*/ 704542 w 1149908"/>
              <a:gd name="connsiteY404" fmla="*/ 601822 h 844368"/>
              <a:gd name="connsiteX405" fmla="*/ 774398 w 1149908"/>
              <a:gd name="connsiteY405" fmla="*/ 603071 h 844368"/>
              <a:gd name="connsiteX406" fmla="*/ 754276 w 1149908"/>
              <a:gd name="connsiteY406" fmla="*/ 582949 h 844368"/>
              <a:gd name="connsiteX407" fmla="*/ 774398 w 1149908"/>
              <a:gd name="connsiteY407" fmla="*/ 562827 h 844368"/>
              <a:gd name="connsiteX408" fmla="*/ 794520 w 1149908"/>
              <a:gd name="connsiteY408" fmla="*/ 582949 h 844368"/>
              <a:gd name="connsiteX409" fmla="*/ 774398 w 1149908"/>
              <a:gd name="connsiteY409" fmla="*/ 603071 h 844368"/>
              <a:gd name="connsiteX410" fmla="*/ 844127 w 1149908"/>
              <a:gd name="connsiteY410" fmla="*/ 604440 h 844368"/>
              <a:gd name="connsiteX411" fmla="*/ 822632 w 1149908"/>
              <a:gd name="connsiteY411" fmla="*/ 582950 h 844368"/>
              <a:gd name="connsiteX412" fmla="*/ 844127 w 1149908"/>
              <a:gd name="connsiteY412" fmla="*/ 561460 h 844368"/>
              <a:gd name="connsiteX413" fmla="*/ 865622 w 1149908"/>
              <a:gd name="connsiteY413" fmla="*/ 582950 h 844368"/>
              <a:gd name="connsiteX414" fmla="*/ 844127 w 1149908"/>
              <a:gd name="connsiteY414" fmla="*/ 604440 h 844368"/>
              <a:gd name="connsiteX415" fmla="*/ 913978 w 1149908"/>
              <a:gd name="connsiteY415" fmla="*/ 605689 h 844368"/>
              <a:gd name="connsiteX416" fmla="*/ 891233 w 1149908"/>
              <a:gd name="connsiteY416" fmla="*/ 582949 h 844368"/>
              <a:gd name="connsiteX417" fmla="*/ 913978 w 1149908"/>
              <a:gd name="connsiteY417" fmla="*/ 560209 h 844368"/>
              <a:gd name="connsiteX418" fmla="*/ 936723 w 1149908"/>
              <a:gd name="connsiteY418" fmla="*/ 582949 h 844368"/>
              <a:gd name="connsiteX419" fmla="*/ 913978 w 1149908"/>
              <a:gd name="connsiteY419" fmla="*/ 605689 h 844368"/>
              <a:gd name="connsiteX420" fmla="*/ 983839 w 1149908"/>
              <a:gd name="connsiteY420" fmla="*/ 606820 h 844368"/>
              <a:gd name="connsiteX421" fmla="*/ 959973 w 1149908"/>
              <a:gd name="connsiteY421" fmla="*/ 582949 h 844368"/>
              <a:gd name="connsiteX422" fmla="*/ 983839 w 1149908"/>
              <a:gd name="connsiteY422" fmla="*/ 559078 h 844368"/>
              <a:gd name="connsiteX423" fmla="*/ 1007705 w 1149908"/>
              <a:gd name="connsiteY423" fmla="*/ 582949 h 844368"/>
              <a:gd name="connsiteX424" fmla="*/ 983839 w 1149908"/>
              <a:gd name="connsiteY424" fmla="*/ 606820 h 844368"/>
              <a:gd name="connsiteX425" fmla="*/ 774398 w 1149908"/>
              <a:gd name="connsiteY425" fmla="*/ 683421 h 844368"/>
              <a:gd name="connsiteX426" fmla="*/ 754276 w 1149908"/>
              <a:gd name="connsiteY426" fmla="*/ 663299 h 844368"/>
              <a:gd name="connsiteX427" fmla="*/ 774398 w 1149908"/>
              <a:gd name="connsiteY427" fmla="*/ 643177 h 844368"/>
              <a:gd name="connsiteX428" fmla="*/ 794520 w 1149908"/>
              <a:gd name="connsiteY428" fmla="*/ 663299 h 844368"/>
              <a:gd name="connsiteX429" fmla="*/ 774398 w 1149908"/>
              <a:gd name="connsiteY429" fmla="*/ 683421 h 844368"/>
              <a:gd name="connsiteX430" fmla="*/ 844127 w 1149908"/>
              <a:gd name="connsiteY430" fmla="*/ 684790 h 844368"/>
              <a:gd name="connsiteX431" fmla="*/ 822632 w 1149908"/>
              <a:gd name="connsiteY431" fmla="*/ 663300 h 844368"/>
              <a:gd name="connsiteX432" fmla="*/ 844127 w 1149908"/>
              <a:gd name="connsiteY432" fmla="*/ 641810 h 844368"/>
              <a:gd name="connsiteX433" fmla="*/ 865622 w 1149908"/>
              <a:gd name="connsiteY433" fmla="*/ 663300 h 844368"/>
              <a:gd name="connsiteX434" fmla="*/ 844127 w 1149908"/>
              <a:gd name="connsiteY434" fmla="*/ 684790 h 844368"/>
              <a:gd name="connsiteX435" fmla="*/ 913978 w 1149908"/>
              <a:gd name="connsiteY435" fmla="*/ 686040 h 844368"/>
              <a:gd name="connsiteX436" fmla="*/ 891233 w 1149908"/>
              <a:gd name="connsiteY436" fmla="*/ 663300 h 844368"/>
              <a:gd name="connsiteX437" fmla="*/ 913978 w 1149908"/>
              <a:gd name="connsiteY437" fmla="*/ 640560 h 844368"/>
              <a:gd name="connsiteX438" fmla="*/ 936723 w 1149908"/>
              <a:gd name="connsiteY438" fmla="*/ 663300 h 844368"/>
              <a:gd name="connsiteX439" fmla="*/ 913978 w 1149908"/>
              <a:gd name="connsiteY439" fmla="*/ 686040 h 844368"/>
              <a:gd name="connsiteX440" fmla="*/ 774398 w 1149908"/>
              <a:gd name="connsiteY440" fmla="*/ 763900 h 844368"/>
              <a:gd name="connsiteX441" fmla="*/ 754276 w 1149908"/>
              <a:gd name="connsiteY441" fmla="*/ 743778 h 844368"/>
              <a:gd name="connsiteX442" fmla="*/ 774398 w 1149908"/>
              <a:gd name="connsiteY442" fmla="*/ 723656 h 844368"/>
              <a:gd name="connsiteX443" fmla="*/ 794520 w 1149908"/>
              <a:gd name="connsiteY443" fmla="*/ 743778 h 844368"/>
              <a:gd name="connsiteX444" fmla="*/ 774398 w 1149908"/>
              <a:gd name="connsiteY444" fmla="*/ 763900 h 844368"/>
              <a:gd name="connsiteX445" fmla="*/ 844127 w 1149908"/>
              <a:gd name="connsiteY445" fmla="*/ 765268 h 844368"/>
              <a:gd name="connsiteX446" fmla="*/ 822632 w 1149908"/>
              <a:gd name="connsiteY446" fmla="*/ 743773 h 844368"/>
              <a:gd name="connsiteX447" fmla="*/ 844127 w 1149908"/>
              <a:gd name="connsiteY447" fmla="*/ 722278 h 844368"/>
              <a:gd name="connsiteX448" fmla="*/ 865622 w 1149908"/>
              <a:gd name="connsiteY448" fmla="*/ 743773 h 844368"/>
              <a:gd name="connsiteX449" fmla="*/ 844127 w 1149908"/>
              <a:gd name="connsiteY449" fmla="*/ 765268 h 844368"/>
              <a:gd name="connsiteX450" fmla="*/ 774398 w 1149908"/>
              <a:gd name="connsiteY450" fmla="*/ 844368 h 844368"/>
              <a:gd name="connsiteX451" fmla="*/ 754276 w 1149908"/>
              <a:gd name="connsiteY451" fmla="*/ 824251 h 844368"/>
              <a:gd name="connsiteX452" fmla="*/ 774398 w 1149908"/>
              <a:gd name="connsiteY452" fmla="*/ 804134 h 844368"/>
              <a:gd name="connsiteX453" fmla="*/ 794520 w 1149908"/>
              <a:gd name="connsiteY453" fmla="*/ 824251 h 844368"/>
              <a:gd name="connsiteX454" fmla="*/ 774398 w 1149908"/>
              <a:gd name="connsiteY454" fmla="*/ 844368 h 844368"/>
            </a:gdLst>
            <a:ahLst/>
            <a:cxnLst/>
            <a:rect l="l" t="t" r="r" b="b"/>
            <a:pathLst>
              <a:path w="1149908" h="844368">
                <a:moveTo>
                  <a:pt x="774398" y="40234"/>
                </a:moveTo>
                <a:cubicBezTo>
                  <a:pt x="763285" y="40234"/>
                  <a:pt x="754276" y="31227"/>
                  <a:pt x="754276" y="20117"/>
                </a:cubicBezTo>
                <a:cubicBezTo>
                  <a:pt x="754276" y="9007"/>
                  <a:pt x="763285" y="0"/>
                  <a:pt x="774398" y="0"/>
                </a:cubicBezTo>
                <a:cubicBezTo>
                  <a:pt x="785511" y="0"/>
                  <a:pt x="794520" y="9007"/>
                  <a:pt x="794520" y="20117"/>
                </a:cubicBezTo>
                <a:cubicBezTo>
                  <a:pt x="794520" y="31227"/>
                  <a:pt x="785511" y="40234"/>
                  <a:pt x="774398" y="40234"/>
                </a:cubicBezTo>
                <a:close/>
                <a:moveTo>
                  <a:pt x="774398" y="120585"/>
                </a:moveTo>
                <a:cubicBezTo>
                  <a:pt x="763285" y="120585"/>
                  <a:pt x="754276" y="111578"/>
                  <a:pt x="754276" y="100468"/>
                </a:cubicBezTo>
                <a:cubicBezTo>
                  <a:pt x="754276" y="89358"/>
                  <a:pt x="763285" y="80351"/>
                  <a:pt x="774398" y="80351"/>
                </a:cubicBezTo>
                <a:cubicBezTo>
                  <a:pt x="785511" y="80351"/>
                  <a:pt x="794520" y="89358"/>
                  <a:pt x="794520" y="100468"/>
                </a:cubicBezTo>
                <a:cubicBezTo>
                  <a:pt x="794520" y="111578"/>
                  <a:pt x="785511" y="120585"/>
                  <a:pt x="774398" y="120585"/>
                </a:cubicBezTo>
                <a:close/>
                <a:moveTo>
                  <a:pt x="844127" y="121963"/>
                </a:moveTo>
                <a:cubicBezTo>
                  <a:pt x="832256" y="121963"/>
                  <a:pt x="822632" y="112339"/>
                  <a:pt x="822632" y="100468"/>
                </a:cubicBezTo>
                <a:cubicBezTo>
                  <a:pt x="822632" y="88597"/>
                  <a:pt x="832256" y="78973"/>
                  <a:pt x="844127" y="78973"/>
                </a:cubicBezTo>
                <a:cubicBezTo>
                  <a:pt x="855998" y="78973"/>
                  <a:pt x="865622" y="88597"/>
                  <a:pt x="865622" y="100468"/>
                </a:cubicBezTo>
                <a:cubicBezTo>
                  <a:pt x="865622" y="112339"/>
                  <a:pt x="855998" y="121963"/>
                  <a:pt x="844127" y="121963"/>
                </a:cubicBezTo>
                <a:close/>
                <a:moveTo>
                  <a:pt x="774398" y="200935"/>
                </a:moveTo>
                <a:cubicBezTo>
                  <a:pt x="763285" y="200935"/>
                  <a:pt x="754276" y="191928"/>
                  <a:pt x="754276" y="180818"/>
                </a:cubicBezTo>
                <a:cubicBezTo>
                  <a:pt x="754276" y="169708"/>
                  <a:pt x="763285" y="160701"/>
                  <a:pt x="774398" y="160701"/>
                </a:cubicBezTo>
                <a:cubicBezTo>
                  <a:pt x="785511" y="160701"/>
                  <a:pt x="794520" y="169708"/>
                  <a:pt x="794520" y="180818"/>
                </a:cubicBezTo>
                <a:cubicBezTo>
                  <a:pt x="794520" y="191928"/>
                  <a:pt x="785511" y="200935"/>
                  <a:pt x="774398" y="200935"/>
                </a:cubicBezTo>
                <a:close/>
                <a:moveTo>
                  <a:pt x="844127" y="202314"/>
                </a:moveTo>
                <a:cubicBezTo>
                  <a:pt x="832256" y="202314"/>
                  <a:pt x="822632" y="192690"/>
                  <a:pt x="822632" y="180819"/>
                </a:cubicBezTo>
                <a:cubicBezTo>
                  <a:pt x="822632" y="168948"/>
                  <a:pt x="832256" y="159324"/>
                  <a:pt x="844127" y="159324"/>
                </a:cubicBezTo>
                <a:cubicBezTo>
                  <a:pt x="855998" y="159324"/>
                  <a:pt x="865622" y="168948"/>
                  <a:pt x="865622" y="180819"/>
                </a:cubicBezTo>
                <a:cubicBezTo>
                  <a:pt x="865622" y="192690"/>
                  <a:pt x="855998" y="202314"/>
                  <a:pt x="844127" y="202314"/>
                </a:cubicBezTo>
                <a:close/>
                <a:moveTo>
                  <a:pt x="913978" y="203563"/>
                </a:moveTo>
                <a:cubicBezTo>
                  <a:pt x="901416" y="203563"/>
                  <a:pt x="891233" y="193380"/>
                  <a:pt x="891233" y="180818"/>
                </a:cubicBezTo>
                <a:cubicBezTo>
                  <a:pt x="891233" y="168256"/>
                  <a:pt x="901416" y="158073"/>
                  <a:pt x="913978" y="158073"/>
                </a:cubicBezTo>
                <a:cubicBezTo>
                  <a:pt x="926540" y="158073"/>
                  <a:pt x="936723" y="168256"/>
                  <a:pt x="936723" y="180818"/>
                </a:cubicBezTo>
                <a:cubicBezTo>
                  <a:pt x="936723" y="193380"/>
                  <a:pt x="926540" y="203563"/>
                  <a:pt x="913978" y="203563"/>
                </a:cubicBezTo>
                <a:close/>
                <a:moveTo>
                  <a:pt x="6376" y="267667"/>
                </a:moveTo>
                <a:cubicBezTo>
                  <a:pt x="2855" y="267667"/>
                  <a:pt x="0" y="264812"/>
                  <a:pt x="0" y="261291"/>
                </a:cubicBezTo>
                <a:cubicBezTo>
                  <a:pt x="0" y="257770"/>
                  <a:pt x="2855" y="254915"/>
                  <a:pt x="6376" y="254915"/>
                </a:cubicBezTo>
                <a:cubicBezTo>
                  <a:pt x="9897" y="254915"/>
                  <a:pt x="12752" y="257770"/>
                  <a:pt x="12752" y="261291"/>
                </a:cubicBezTo>
                <a:cubicBezTo>
                  <a:pt x="12752" y="264812"/>
                  <a:pt x="9897" y="267667"/>
                  <a:pt x="6376" y="267667"/>
                </a:cubicBezTo>
                <a:close/>
                <a:moveTo>
                  <a:pt x="76228" y="268918"/>
                </a:moveTo>
                <a:cubicBezTo>
                  <a:pt x="72016" y="268918"/>
                  <a:pt x="68602" y="265504"/>
                  <a:pt x="68602" y="261292"/>
                </a:cubicBezTo>
                <a:cubicBezTo>
                  <a:pt x="68602" y="257080"/>
                  <a:pt x="72016" y="253666"/>
                  <a:pt x="76228" y="253666"/>
                </a:cubicBezTo>
                <a:cubicBezTo>
                  <a:pt x="80440" y="253666"/>
                  <a:pt x="83854" y="257080"/>
                  <a:pt x="83854" y="261292"/>
                </a:cubicBezTo>
                <a:cubicBezTo>
                  <a:pt x="83854" y="265504"/>
                  <a:pt x="80440" y="268918"/>
                  <a:pt x="76228" y="268918"/>
                </a:cubicBezTo>
                <a:close/>
                <a:moveTo>
                  <a:pt x="145956" y="270168"/>
                </a:moveTo>
                <a:cubicBezTo>
                  <a:pt x="141057" y="270168"/>
                  <a:pt x="137085" y="266196"/>
                  <a:pt x="137085" y="261297"/>
                </a:cubicBezTo>
                <a:cubicBezTo>
                  <a:pt x="137085" y="256398"/>
                  <a:pt x="141057" y="252426"/>
                  <a:pt x="145956" y="252426"/>
                </a:cubicBezTo>
                <a:cubicBezTo>
                  <a:pt x="150855" y="252426"/>
                  <a:pt x="154827" y="256398"/>
                  <a:pt x="154827" y="261297"/>
                </a:cubicBezTo>
                <a:cubicBezTo>
                  <a:pt x="154827" y="266196"/>
                  <a:pt x="150855" y="270168"/>
                  <a:pt x="145956" y="270168"/>
                </a:cubicBezTo>
                <a:close/>
                <a:moveTo>
                  <a:pt x="215812" y="271416"/>
                </a:moveTo>
                <a:cubicBezTo>
                  <a:pt x="210220" y="271416"/>
                  <a:pt x="205687" y="266885"/>
                  <a:pt x="205687" y="261296"/>
                </a:cubicBezTo>
                <a:cubicBezTo>
                  <a:pt x="205687" y="255707"/>
                  <a:pt x="210220" y="251176"/>
                  <a:pt x="215812" y="251176"/>
                </a:cubicBezTo>
                <a:cubicBezTo>
                  <a:pt x="221404" y="251176"/>
                  <a:pt x="225937" y="255707"/>
                  <a:pt x="225937" y="261296"/>
                </a:cubicBezTo>
                <a:cubicBezTo>
                  <a:pt x="225937" y="266885"/>
                  <a:pt x="221404" y="271416"/>
                  <a:pt x="215812" y="271416"/>
                </a:cubicBezTo>
                <a:close/>
                <a:moveTo>
                  <a:pt x="285669" y="272667"/>
                </a:moveTo>
                <a:cubicBezTo>
                  <a:pt x="279390" y="272667"/>
                  <a:pt x="274299" y="267576"/>
                  <a:pt x="274299" y="261297"/>
                </a:cubicBezTo>
                <a:cubicBezTo>
                  <a:pt x="274299" y="255018"/>
                  <a:pt x="279390" y="249927"/>
                  <a:pt x="285669" y="249927"/>
                </a:cubicBezTo>
                <a:cubicBezTo>
                  <a:pt x="291948" y="249927"/>
                  <a:pt x="297039" y="255018"/>
                  <a:pt x="297039" y="261297"/>
                </a:cubicBezTo>
                <a:cubicBezTo>
                  <a:pt x="297039" y="267576"/>
                  <a:pt x="291948" y="272667"/>
                  <a:pt x="285669" y="272667"/>
                </a:cubicBezTo>
                <a:close/>
                <a:moveTo>
                  <a:pt x="355397" y="274043"/>
                </a:moveTo>
                <a:cubicBezTo>
                  <a:pt x="348359" y="274043"/>
                  <a:pt x="342654" y="268336"/>
                  <a:pt x="342654" y="261296"/>
                </a:cubicBezTo>
                <a:cubicBezTo>
                  <a:pt x="342654" y="254256"/>
                  <a:pt x="348359" y="248549"/>
                  <a:pt x="355397" y="248549"/>
                </a:cubicBezTo>
                <a:cubicBezTo>
                  <a:pt x="362435" y="248549"/>
                  <a:pt x="368140" y="254256"/>
                  <a:pt x="368140" y="261296"/>
                </a:cubicBezTo>
                <a:cubicBezTo>
                  <a:pt x="368140" y="268336"/>
                  <a:pt x="362435" y="274043"/>
                  <a:pt x="355397" y="274043"/>
                </a:cubicBezTo>
                <a:close/>
                <a:moveTo>
                  <a:pt x="425253" y="275165"/>
                </a:moveTo>
                <a:cubicBezTo>
                  <a:pt x="417593" y="275165"/>
                  <a:pt x="411384" y="268953"/>
                  <a:pt x="411384" y="261291"/>
                </a:cubicBezTo>
                <a:cubicBezTo>
                  <a:pt x="411384" y="253629"/>
                  <a:pt x="417593" y="247417"/>
                  <a:pt x="425253" y="247417"/>
                </a:cubicBezTo>
                <a:cubicBezTo>
                  <a:pt x="432913" y="247417"/>
                  <a:pt x="439122" y="253629"/>
                  <a:pt x="439122" y="261291"/>
                </a:cubicBezTo>
                <a:cubicBezTo>
                  <a:pt x="439122" y="268953"/>
                  <a:pt x="432913" y="275165"/>
                  <a:pt x="425253" y="275165"/>
                </a:cubicBezTo>
                <a:close/>
                <a:moveTo>
                  <a:pt x="495106" y="276416"/>
                </a:moveTo>
                <a:cubicBezTo>
                  <a:pt x="486756" y="276416"/>
                  <a:pt x="479987" y="269645"/>
                  <a:pt x="479987" y="261292"/>
                </a:cubicBezTo>
                <a:cubicBezTo>
                  <a:pt x="479987" y="252939"/>
                  <a:pt x="486756" y="246168"/>
                  <a:pt x="495106" y="246168"/>
                </a:cubicBezTo>
                <a:cubicBezTo>
                  <a:pt x="503456" y="246168"/>
                  <a:pt x="510225" y="252939"/>
                  <a:pt x="510225" y="261292"/>
                </a:cubicBezTo>
                <a:cubicBezTo>
                  <a:pt x="510225" y="269645"/>
                  <a:pt x="503456" y="276416"/>
                  <a:pt x="495106" y="276416"/>
                </a:cubicBezTo>
                <a:close/>
                <a:moveTo>
                  <a:pt x="564961" y="277664"/>
                </a:moveTo>
                <a:cubicBezTo>
                  <a:pt x="555918" y="277664"/>
                  <a:pt x="548588" y="270334"/>
                  <a:pt x="548588" y="261291"/>
                </a:cubicBezTo>
                <a:cubicBezTo>
                  <a:pt x="548588" y="252248"/>
                  <a:pt x="555918" y="244918"/>
                  <a:pt x="564961" y="244918"/>
                </a:cubicBezTo>
                <a:cubicBezTo>
                  <a:pt x="574004" y="244918"/>
                  <a:pt x="581334" y="252248"/>
                  <a:pt x="581334" y="261291"/>
                </a:cubicBezTo>
                <a:cubicBezTo>
                  <a:pt x="581334" y="270334"/>
                  <a:pt x="574004" y="277664"/>
                  <a:pt x="564961" y="277664"/>
                </a:cubicBezTo>
                <a:close/>
                <a:moveTo>
                  <a:pt x="634690" y="279042"/>
                </a:moveTo>
                <a:cubicBezTo>
                  <a:pt x="624889" y="279042"/>
                  <a:pt x="616944" y="271097"/>
                  <a:pt x="616944" y="261296"/>
                </a:cubicBezTo>
                <a:cubicBezTo>
                  <a:pt x="616944" y="251495"/>
                  <a:pt x="624889" y="243550"/>
                  <a:pt x="634690" y="243550"/>
                </a:cubicBezTo>
                <a:cubicBezTo>
                  <a:pt x="644491" y="243550"/>
                  <a:pt x="652436" y="251495"/>
                  <a:pt x="652436" y="261296"/>
                </a:cubicBezTo>
                <a:cubicBezTo>
                  <a:pt x="652436" y="271097"/>
                  <a:pt x="644491" y="279042"/>
                  <a:pt x="634690" y="279042"/>
                </a:cubicBezTo>
                <a:close/>
                <a:moveTo>
                  <a:pt x="704542" y="280165"/>
                </a:moveTo>
                <a:cubicBezTo>
                  <a:pt x="694121" y="280165"/>
                  <a:pt x="685674" y="271718"/>
                  <a:pt x="685674" y="261297"/>
                </a:cubicBezTo>
                <a:cubicBezTo>
                  <a:pt x="685674" y="250876"/>
                  <a:pt x="694121" y="242429"/>
                  <a:pt x="704542" y="242429"/>
                </a:cubicBezTo>
                <a:cubicBezTo>
                  <a:pt x="714963" y="242429"/>
                  <a:pt x="723410" y="250876"/>
                  <a:pt x="723410" y="261297"/>
                </a:cubicBezTo>
                <a:cubicBezTo>
                  <a:pt x="723410" y="271718"/>
                  <a:pt x="714963" y="280165"/>
                  <a:pt x="704542" y="280165"/>
                </a:cubicBezTo>
                <a:close/>
                <a:moveTo>
                  <a:pt x="774398" y="281413"/>
                </a:moveTo>
                <a:cubicBezTo>
                  <a:pt x="763285" y="281413"/>
                  <a:pt x="754276" y="272406"/>
                  <a:pt x="754276" y="261296"/>
                </a:cubicBezTo>
                <a:cubicBezTo>
                  <a:pt x="754276" y="250186"/>
                  <a:pt x="763285" y="241179"/>
                  <a:pt x="774398" y="241179"/>
                </a:cubicBezTo>
                <a:cubicBezTo>
                  <a:pt x="785511" y="241179"/>
                  <a:pt x="794520" y="250186"/>
                  <a:pt x="794520" y="261296"/>
                </a:cubicBezTo>
                <a:cubicBezTo>
                  <a:pt x="794520" y="272406"/>
                  <a:pt x="785511" y="281413"/>
                  <a:pt x="774398" y="281413"/>
                </a:cubicBezTo>
                <a:close/>
                <a:moveTo>
                  <a:pt x="844127" y="282792"/>
                </a:moveTo>
                <a:cubicBezTo>
                  <a:pt x="832256" y="282792"/>
                  <a:pt x="822632" y="273168"/>
                  <a:pt x="822632" y="261297"/>
                </a:cubicBezTo>
                <a:cubicBezTo>
                  <a:pt x="822632" y="249426"/>
                  <a:pt x="832256" y="239802"/>
                  <a:pt x="844127" y="239802"/>
                </a:cubicBezTo>
                <a:cubicBezTo>
                  <a:pt x="855998" y="239802"/>
                  <a:pt x="865622" y="249426"/>
                  <a:pt x="865622" y="261297"/>
                </a:cubicBezTo>
                <a:cubicBezTo>
                  <a:pt x="865622" y="273168"/>
                  <a:pt x="855998" y="282792"/>
                  <a:pt x="844127" y="282792"/>
                </a:cubicBezTo>
                <a:close/>
                <a:moveTo>
                  <a:pt x="913978" y="284042"/>
                </a:moveTo>
                <a:cubicBezTo>
                  <a:pt x="901416" y="284042"/>
                  <a:pt x="891233" y="273859"/>
                  <a:pt x="891233" y="261297"/>
                </a:cubicBezTo>
                <a:cubicBezTo>
                  <a:pt x="891233" y="248735"/>
                  <a:pt x="901416" y="238552"/>
                  <a:pt x="913978" y="238552"/>
                </a:cubicBezTo>
                <a:cubicBezTo>
                  <a:pt x="926540" y="238552"/>
                  <a:pt x="936723" y="248735"/>
                  <a:pt x="936723" y="261297"/>
                </a:cubicBezTo>
                <a:cubicBezTo>
                  <a:pt x="936723" y="273859"/>
                  <a:pt x="926540" y="284042"/>
                  <a:pt x="913978" y="284042"/>
                </a:cubicBezTo>
                <a:close/>
                <a:moveTo>
                  <a:pt x="983839" y="285162"/>
                </a:moveTo>
                <a:cubicBezTo>
                  <a:pt x="970658" y="285162"/>
                  <a:pt x="959973" y="274475"/>
                  <a:pt x="959973" y="261291"/>
                </a:cubicBezTo>
                <a:cubicBezTo>
                  <a:pt x="959973" y="248107"/>
                  <a:pt x="970658" y="237420"/>
                  <a:pt x="983839" y="237420"/>
                </a:cubicBezTo>
                <a:cubicBezTo>
                  <a:pt x="997020" y="237420"/>
                  <a:pt x="1007705" y="248107"/>
                  <a:pt x="1007705" y="261291"/>
                </a:cubicBezTo>
                <a:cubicBezTo>
                  <a:pt x="1007705" y="274475"/>
                  <a:pt x="997020" y="285162"/>
                  <a:pt x="983839" y="285162"/>
                </a:cubicBezTo>
                <a:close/>
                <a:moveTo>
                  <a:pt x="6376" y="348018"/>
                </a:moveTo>
                <a:cubicBezTo>
                  <a:pt x="2855" y="348018"/>
                  <a:pt x="0" y="345166"/>
                  <a:pt x="0" y="341647"/>
                </a:cubicBezTo>
                <a:cubicBezTo>
                  <a:pt x="0" y="338128"/>
                  <a:pt x="2855" y="335276"/>
                  <a:pt x="6376" y="335276"/>
                </a:cubicBezTo>
                <a:cubicBezTo>
                  <a:pt x="9897" y="335276"/>
                  <a:pt x="12752" y="338128"/>
                  <a:pt x="12752" y="341647"/>
                </a:cubicBezTo>
                <a:cubicBezTo>
                  <a:pt x="12752" y="345166"/>
                  <a:pt x="9897" y="348018"/>
                  <a:pt x="6376" y="348018"/>
                </a:cubicBezTo>
                <a:close/>
                <a:moveTo>
                  <a:pt x="76228" y="349267"/>
                </a:moveTo>
                <a:cubicBezTo>
                  <a:pt x="72016" y="349267"/>
                  <a:pt x="68602" y="345855"/>
                  <a:pt x="68602" y="341646"/>
                </a:cubicBezTo>
                <a:cubicBezTo>
                  <a:pt x="68602" y="337437"/>
                  <a:pt x="72016" y="334025"/>
                  <a:pt x="76228" y="334025"/>
                </a:cubicBezTo>
                <a:cubicBezTo>
                  <a:pt x="80440" y="334025"/>
                  <a:pt x="83854" y="337437"/>
                  <a:pt x="83854" y="341646"/>
                </a:cubicBezTo>
                <a:cubicBezTo>
                  <a:pt x="83854" y="345855"/>
                  <a:pt x="80440" y="349267"/>
                  <a:pt x="76228" y="349267"/>
                </a:cubicBezTo>
                <a:close/>
                <a:moveTo>
                  <a:pt x="145956" y="350518"/>
                </a:moveTo>
                <a:cubicBezTo>
                  <a:pt x="141057" y="350518"/>
                  <a:pt x="137085" y="346546"/>
                  <a:pt x="137085" y="341647"/>
                </a:cubicBezTo>
                <a:cubicBezTo>
                  <a:pt x="137085" y="336748"/>
                  <a:pt x="141057" y="332776"/>
                  <a:pt x="145956" y="332776"/>
                </a:cubicBezTo>
                <a:cubicBezTo>
                  <a:pt x="150855" y="332776"/>
                  <a:pt x="154827" y="336748"/>
                  <a:pt x="154827" y="341647"/>
                </a:cubicBezTo>
                <a:cubicBezTo>
                  <a:pt x="154827" y="346546"/>
                  <a:pt x="150855" y="350518"/>
                  <a:pt x="145956" y="350518"/>
                </a:cubicBezTo>
                <a:close/>
                <a:moveTo>
                  <a:pt x="215812" y="351767"/>
                </a:moveTo>
                <a:cubicBezTo>
                  <a:pt x="210220" y="351767"/>
                  <a:pt x="205687" y="347236"/>
                  <a:pt x="205687" y="341647"/>
                </a:cubicBezTo>
                <a:cubicBezTo>
                  <a:pt x="205687" y="336058"/>
                  <a:pt x="210220" y="331527"/>
                  <a:pt x="215812" y="331527"/>
                </a:cubicBezTo>
                <a:cubicBezTo>
                  <a:pt x="221404" y="331527"/>
                  <a:pt x="225937" y="336058"/>
                  <a:pt x="225937" y="341647"/>
                </a:cubicBezTo>
                <a:cubicBezTo>
                  <a:pt x="225937" y="347236"/>
                  <a:pt x="221404" y="351767"/>
                  <a:pt x="215812" y="351767"/>
                </a:cubicBezTo>
                <a:close/>
                <a:moveTo>
                  <a:pt x="285669" y="353017"/>
                </a:moveTo>
                <a:cubicBezTo>
                  <a:pt x="279390" y="353017"/>
                  <a:pt x="274299" y="347926"/>
                  <a:pt x="274299" y="341647"/>
                </a:cubicBezTo>
                <a:cubicBezTo>
                  <a:pt x="274299" y="335368"/>
                  <a:pt x="279390" y="330277"/>
                  <a:pt x="285669" y="330277"/>
                </a:cubicBezTo>
                <a:cubicBezTo>
                  <a:pt x="291948" y="330277"/>
                  <a:pt x="297039" y="335368"/>
                  <a:pt x="297039" y="341647"/>
                </a:cubicBezTo>
                <a:cubicBezTo>
                  <a:pt x="297039" y="347926"/>
                  <a:pt x="291948" y="353017"/>
                  <a:pt x="285669" y="353017"/>
                </a:cubicBezTo>
                <a:close/>
                <a:moveTo>
                  <a:pt x="355397" y="354394"/>
                </a:moveTo>
                <a:cubicBezTo>
                  <a:pt x="348359" y="354394"/>
                  <a:pt x="342654" y="348687"/>
                  <a:pt x="342654" y="341647"/>
                </a:cubicBezTo>
                <a:cubicBezTo>
                  <a:pt x="342654" y="334607"/>
                  <a:pt x="348359" y="328900"/>
                  <a:pt x="355397" y="328900"/>
                </a:cubicBezTo>
                <a:cubicBezTo>
                  <a:pt x="362435" y="328900"/>
                  <a:pt x="368140" y="334607"/>
                  <a:pt x="368140" y="341647"/>
                </a:cubicBezTo>
                <a:cubicBezTo>
                  <a:pt x="368140" y="348687"/>
                  <a:pt x="362435" y="354394"/>
                  <a:pt x="355397" y="354394"/>
                </a:cubicBezTo>
                <a:close/>
                <a:moveTo>
                  <a:pt x="425253" y="355516"/>
                </a:moveTo>
                <a:cubicBezTo>
                  <a:pt x="417593" y="355516"/>
                  <a:pt x="411384" y="349307"/>
                  <a:pt x="411384" y="341647"/>
                </a:cubicBezTo>
                <a:cubicBezTo>
                  <a:pt x="411384" y="333987"/>
                  <a:pt x="417593" y="327778"/>
                  <a:pt x="425253" y="327778"/>
                </a:cubicBezTo>
                <a:cubicBezTo>
                  <a:pt x="432913" y="327778"/>
                  <a:pt x="439122" y="333987"/>
                  <a:pt x="439122" y="341647"/>
                </a:cubicBezTo>
                <a:cubicBezTo>
                  <a:pt x="439122" y="349307"/>
                  <a:pt x="432913" y="355516"/>
                  <a:pt x="425253" y="355516"/>
                </a:cubicBezTo>
                <a:close/>
                <a:moveTo>
                  <a:pt x="495106" y="356766"/>
                </a:moveTo>
                <a:cubicBezTo>
                  <a:pt x="486756" y="356766"/>
                  <a:pt x="479987" y="349997"/>
                  <a:pt x="479987" y="341647"/>
                </a:cubicBezTo>
                <a:cubicBezTo>
                  <a:pt x="479987" y="333297"/>
                  <a:pt x="486756" y="326528"/>
                  <a:pt x="495106" y="326528"/>
                </a:cubicBezTo>
                <a:cubicBezTo>
                  <a:pt x="503456" y="326528"/>
                  <a:pt x="510225" y="333297"/>
                  <a:pt x="510225" y="341647"/>
                </a:cubicBezTo>
                <a:cubicBezTo>
                  <a:pt x="510225" y="349997"/>
                  <a:pt x="503456" y="356766"/>
                  <a:pt x="495106" y="356766"/>
                </a:cubicBezTo>
                <a:close/>
                <a:moveTo>
                  <a:pt x="564961" y="358015"/>
                </a:moveTo>
                <a:cubicBezTo>
                  <a:pt x="555918" y="358015"/>
                  <a:pt x="548588" y="350687"/>
                  <a:pt x="548588" y="341647"/>
                </a:cubicBezTo>
                <a:cubicBezTo>
                  <a:pt x="548588" y="332607"/>
                  <a:pt x="555918" y="325279"/>
                  <a:pt x="564961" y="325279"/>
                </a:cubicBezTo>
                <a:cubicBezTo>
                  <a:pt x="574004" y="325279"/>
                  <a:pt x="581334" y="332607"/>
                  <a:pt x="581334" y="341647"/>
                </a:cubicBezTo>
                <a:cubicBezTo>
                  <a:pt x="581334" y="350687"/>
                  <a:pt x="574004" y="358015"/>
                  <a:pt x="564961" y="358015"/>
                </a:cubicBezTo>
                <a:close/>
                <a:moveTo>
                  <a:pt x="634690" y="359392"/>
                </a:moveTo>
                <a:cubicBezTo>
                  <a:pt x="624889" y="359392"/>
                  <a:pt x="616944" y="351447"/>
                  <a:pt x="616944" y="341646"/>
                </a:cubicBezTo>
                <a:cubicBezTo>
                  <a:pt x="616944" y="331845"/>
                  <a:pt x="624889" y="323900"/>
                  <a:pt x="634690" y="323900"/>
                </a:cubicBezTo>
                <a:cubicBezTo>
                  <a:pt x="644491" y="323900"/>
                  <a:pt x="652436" y="331845"/>
                  <a:pt x="652436" y="341646"/>
                </a:cubicBezTo>
                <a:cubicBezTo>
                  <a:pt x="652436" y="351447"/>
                  <a:pt x="644491" y="359392"/>
                  <a:pt x="634690" y="359392"/>
                </a:cubicBezTo>
                <a:close/>
                <a:moveTo>
                  <a:pt x="704542" y="360515"/>
                </a:moveTo>
                <a:cubicBezTo>
                  <a:pt x="694121" y="360515"/>
                  <a:pt x="685674" y="352068"/>
                  <a:pt x="685674" y="341647"/>
                </a:cubicBezTo>
                <a:cubicBezTo>
                  <a:pt x="685674" y="331226"/>
                  <a:pt x="694121" y="322779"/>
                  <a:pt x="704542" y="322779"/>
                </a:cubicBezTo>
                <a:cubicBezTo>
                  <a:pt x="714963" y="322779"/>
                  <a:pt x="723410" y="331226"/>
                  <a:pt x="723410" y="341647"/>
                </a:cubicBezTo>
                <a:cubicBezTo>
                  <a:pt x="723410" y="352068"/>
                  <a:pt x="714963" y="360515"/>
                  <a:pt x="704542" y="360515"/>
                </a:cubicBezTo>
                <a:close/>
                <a:moveTo>
                  <a:pt x="774398" y="361764"/>
                </a:moveTo>
                <a:cubicBezTo>
                  <a:pt x="763285" y="361764"/>
                  <a:pt x="754276" y="352757"/>
                  <a:pt x="754276" y="341647"/>
                </a:cubicBezTo>
                <a:cubicBezTo>
                  <a:pt x="754276" y="330537"/>
                  <a:pt x="763285" y="321530"/>
                  <a:pt x="774398" y="321530"/>
                </a:cubicBezTo>
                <a:cubicBezTo>
                  <a:pt x="785511" y="321530"/>
                  <a:pt x="794520" y="330537"/>
                  <a:pt x="794520" y="341647"/>
                </a:cubicBezTo>
                <a:cubicBezTo>
                  <a:pt x="794520" y="352757"/>
                  <a:pt x="785511" y="361764"/>
                  <a:pt x="774398" y="361764"/>
                </a:cubicBezTo>
                <a:close/>
                <a:moveTo>
                  <a:pt x="844127" y="363142"/>
                </a:moveTo>
                <a:cubicBezTo>
                  <a:pt x="832256" y="363142"/>
                  <a:pt x="822632" y="353518"/>
                  <a:pt x="822632" y="341647"/>
                </a:cubicBezTo>
                <a:cubicBezTo>
                  <a:pt x="822632" y="329776"/>
                  <a:pt x="832256" y="320152"/>
                  <a:pt x="844127" y="320152"/>
                </a:cubicBezTo>
                <a:cubicBezTo>
                  <a:pt x="855998" y="320152"/>
                  <a:pt x="865622" y="329776"/>
                  <a:pt x="865622" y="341647"/>
                </a:cubicBezTo>
                <a:cubicBezTo>
                  <a:pt x="865622" y="353518"/>
                  <a:pt x="855998" y="363142"/>
                  <a:pt x="844127" y="363142"/>
                </a:cubicBezTo>
                <a:close/>
                <a:moveTo>
                  <a:pt x="913978" y="364392"/>
                </a:moveTo>
                <a:cubicBezTo>
                  <a:pt x="901416" y="364392"/>
                  <a:pt x="891233" y="354209"/>
                  <a:pt x="891233" y="341647"/>
                </a:cubicBezTo>
                <a:cubicBezTo>
                  <a:pt x="891233" y="329085"/>
                  <a:pt x="901416" y="318902"/>
                  <a:pt x="913978" y="318902"/>
                </a:cubicBezTo>
                <a:cubicBezTo>
                  <a:pt x="926540" y="318902"/>
                  <a:pt x="936723" y="329085"/>
                  <a:pt x="936723" y="341647"/>
                </a:cubicBezTo>
                <a:cubicBezTo>
                  <a:pt x="936723" y="354209"/>
                  <a:pt x="926540" y="364392"/>
                  <a:pt x="913978" y="364392"/>
                </a:cubicBezTo>
                <a:close/>
                <a:moveTo>
                  <a:pt x="983839" y="365513"/>
                </a:moveTo>
                <a:cubicBezTo>
                  <a:pt x="970658" y="365513"/>
                  <a:pt x="959973" y="354828"/>
                  <a:pt x="959973" y="341647"/>
                </a:cubicBezTo>
                <a:cubicBezTo>
                  <a:pt x="959973" y="328466"/>
                  <a:pt x="970658" y="317781"/>
                  <a:pt x="983839" y="317781"/>
                </a:cubicBezTo>
                <a:cubicBezTo>
                  <a:pt x="997020" y="317781"/>
                  <a:pt x="1007705" y="328466"/>
                  <a:pt x="1007705" y="341647"/>
                </a:cubicBezTo>
                <a:cubicBezTo>
                  <a:pt x="1007705" y="354828"/>
                  <a:pt x="997020" y="365513"/>
                  <a:pt x="983839" y="365513"/>
                </a:cubicBezTo>
                <a:close/>
                <a:moveTo>
                  <a:pt x="1053691" y="366763"/>
                </a:moveTo>
                <a:cubicBezTo>
                  <a:pt x="1039820" y="366763"/>
                  <a:pt x="1028575" y="355518"/>
                  <a:pt x="1028575" y="341647"/>
                </a:cubicBezTo>
                <a:cubicBezTo>
                  <a:pt x="1028575" y="327776"/>
                  <a:pt x="1039820" y="316531"/>
                  <a:pt x="1053691" y="316531"/>
                </a:cubicBezTo>
                <a:cubicBezTo>
                  <a:pt x="1067562" y="316531"/>
                  <a:pt x="1078807" y="327776"/>
                  <a:pt x="1078807" y="341647"/>
                </a:cubicBezTo>
                <a:cubicBezTo>
                  <a:pt x="1078807" y="355518"/>
                  <a:pt x="1067562" y="366763"/>
                  <a:pt x="1053691" y="366763"/>
                </a:cubicBezTo>
                <a:close/>
                <a:moveTo>
                  <a:pt x="6376" y="428496"/>
                </a:moveTo>
                <a:cubicBezTo>
                  <a:pt x="2855" y="428496"/>
                  <a:pt x="0" y="425641"/>
                  <a:pt x="0" y="422120"/>
                </a:cubicBezTo>
                <a:cubicBezTo>
                  <a:pt x="0" y="418599"/>
                  <a:pt x="2855" y="415744"/>
                  <a:pt x="6376" y="415744"/>
                </a:cubicBezTo>
                <a:cubicBezTo>
                  <a:pt x="9897" y="415744"/>
                  <a:pt x="12752" y="418599"/>
                  <a:pt x="12752" y="422120"/>
                </a:cubicBezTo>
                <a:cubicBezTo>
                  <a:pt x="12752" y="425641"/>
                  <a:pt x="9897" y="428496"/>
                  <a:pt x="6376" y="428496"/>
                </a:cubicBezTo>
                <a:close/>
                <a:moveTo>
                  <a:pt x="76228" y="429747"/>
                </a:moveTo>
                <a:cubicBezTo>
                  <a:pt x="72016" y="429747"/>
                  <a:pt x="68602" y="426333"/>
                  <a:pt x="68602" y="422121"/>
                </a:cubicBezTo>
                <a:cubicBezTo>
                  <a:pt x="68602" y="417909"/>
                  <a:pt x="72016" y="414495"/>
                  <a:pt x="76228" y="414495"/>
                </a:cubicBezTo>
                <a:cubicBezTo>
                  <a:pt x="80440" y="414495"/>
                  <a:pt x="83854" y="417909"/>
                  <a:pt x="83854" y="422121"/>
                </a:cubicBezTo>
                <a:cubicBezTo>
                  <a:pt x="83854" y="426333"/>
                  <a:pt x="80440" y="429747"/>
                  <a:pt x="76228" y="429747"/>
                </a:cubicBezTo>
                <a:close/>
                <a:moveTo>
                  <a:pt x="145956" y="430996"/>
                </a:moveTo>
                <a:cubicBezTo>
                  <a:pt x="141057" y="430996"/>
                  <a:pt x="137085" y="427022"/>
                  <a:pt x="137085" y="422120"/>
                </a:cubicBezTo>
                <a:cubicBezTo>
                  <a:pt x="137085" y="417218"/>
                  <a:pt x="141057" y="413244"/>
                  <a:pt x="145956" y="413244"/>
                </a:cubicBezTo>
                <a:cubicBezTo>
                  <a:pt x="150855" y="413244"/>
                  <a:pt x="154827" y="417218"/>
                  <a:pt x="154827" y="422120"/>
                </a:cubicBezTo>
                <a:cubicBezTo>
                  <a:pt x="154827" y="427022"/>
                  <a:pt x="150855" y="430996"/>
                  <a:pt x="145956" y="430996"/>
                </a:cubicBezTo>
                <a:close/>
                <a:moveTo>
                  <a:pt x="215812" y="432245"/>
                </a:moveTo>
                <a:cubicBezTo>
                  <a:pt x="210220" y="432245"/>
                  <a:pt x="205687" y="427712"/>
                  <a:pt x="205687" y="422120"/>
                </a:cubicBezTo>
                <a:cubicBezTo>
                  <a:pt x="205687" y="416528"/>
                  <a:pt x="210220" y="411995"/>
                  <a:pt x="215812" y="411995"/>
                </a:cubicBezTo>
                <a:cubicBezTo>
                  <a:pt x="221404" y="411995"/>
                  <a:pt x="225937" y="416528"/>
                  <a:pt x="225937" y="422120"/>
                </a:cubicBezTo>
                <a:cubicBezTo>
                  <a:pt x="225937" y="427712"/>
                  <a:pt x="221404" y="432245"/>
                  <a:pt x="215812" y="432245"/>
                </a:cubicBezTo>
                <a:close/>
                <a:moveTo>
                  <a:pt x="285669" y="433496"/>
                </a:moveTo>
                <a:cubicBezTo>
                  <a:pt x="279390" y="433496"/>
                  <a:pt x="274299" y="428403"/>
                  <a:pt x="274299" y="422121"/>
                </a:cubicBezTo>
                <a:cubicBezTo>
                  <a:pt x="274299" y="415839"/>
                  <a:pt x="279390" y="410746"/>
                  <a:pt x="285669" y="410746"/>
                </a:cubicBezTo>
                <a:cubicBezTo>
                  <a:pt x="291948" y="410746"/>
                  <a:pt x="297039" y="415839"/>
                  <a:pt x="297039" y="422121"/>
                </a:cubicBezTo>
                <a:cubicBezTo>
                  <a:pt x="297039" y="428403"/>
                  <a:pt x="291948" y="433496"/>
                  <a:pt x="285669" y="433496"/>
                </a:cubicBezTo>
                <a:close/>
                <a:moveTo>
                  <a:pt x="355397" y="434863"/>
                </a:moveTo>
                <a:cubicBezTo>
                  <a:pt x="348359" y="434863"/>
                  <a:pt x="342654" y="429158"/>
                  <a:pt x="342654" y="422120"/>
                </a:cubicBezTo>
                <a:cubicBezTo>
                  <a:pt x="342654" y="415082"/>
                  <a:pt x="348359" y="409377"/>
                  <a:pt x="355397" y="409377"/>
                </a:cubicBezTo>
                <a:cubicBezTo>
                  <a:pt x="362435" y="409377"/>
                  <a:pt x="368140" y="415082"/>
                  <a:pt x="368140" y="422120"/>
                </a:cubicBezTo>
                <a:cubicBezTo>
                  <a:pt x="368140" y="429158"/>
                  <a:pt x="362435" y="434863"/>
                  <a:pt x="355397" y="434863"/>
                </a:cubicBezTo>
                <a:close/>
                <a:moveTo>
                  <a:pt x="425253" y="435994"/>
                </a:moveTo>
                <a:cubicBezTo>
                  <a:pt x="417593" y="435994"/>
                  <a:pt x="411384" y="429782"/>
                  <a:pt x="411384" y="422120"/>
                </a:cubicBezTo>
                <a:cubicBezTo>
                  <a:pt x="411384" y="414458"/>
                  <a:pt x="417593" y="408246"/>
                  <a:pt x="425253" y="408246"/>
                </a:cubicBezTo>
                <a:cubicBezTo>
                  <a:pt x="432913" y="408246"/>
                  <a:pt x="439122" y="414458"/>
                  <a:pt x="439122" y="422120"/>
                </a:cubicBezTo>
                <a:cubicBezTo>
                  <a:pt x="439122" y="429782"/>
                  <a:pt x="432913" y="435994"/>
                  <a:pt x="425253" y="435994"/>
                </a:cubicBezTo>
                <a:close/>
                <a:moveTo>
                  <a:pt x="495106" y="437245"/>
                </a:moveTo>
                <a:cubicBezTo>
                  <a:pt x="486756" y="437245"/>
                  <a:pt x="479987" y="430474"/>
                  <a:pt x="479987" y="422121"/>
                </a:cubicBezTo>
                <a:cubicBezTo>
                  <a:pt x="479987" y="413768"/>
                  <a:pt x="486756" y="406997"/>
                  <a:pt x="495106" y="406997"/>
                </a:cubicBezTo>
                <a:cubicBezTo>
                  <a:pt x="503456" y="406997"/>
                  <a:pt x="510225" y="413768"/>
                  <a:pt x="510225" y="422121"/>
                </a:cubicBezTo>
                <a:cubicBezTo>
                  <a:pt x="510225" y="430474"/>
                  <a:pt x="503456" y="437245"/>
                  <a:pt x="495106" y="437245"/>
                </a:cubicBezTo>
                <a:close/>
                <a:moveTo>
                  <a:pt x="564961" y="438493"/>
                </a:moveTo>
                <a:cubicBezTo>
                  <a:pt x="555918" y="438493"/>
                  <a:pt x="548588" y="431163"/>
                  <a:pt x="548588" y="422120"/>
                </a:cubicBezTo>
                <a:cubicBezTo>
                  <a:pt x="548588" y="413077"/>
                  <a:pt x="555918" y="405747"/>
                  <a:pt x="564961" y="405747"/>
                </a:cubicBezTo>
                <a:cubicBezTo>
                  <a:pt x="574004" y="405747"/>
                  <a:pt x="581334" y="413077"/>
                  <a:pt x="581334" y="422120"/>
                </a:cubicBezTo>
                <a:cubicBezTo>
                  <a:pt x="581334" y="431163"/>
                  <a:pt x="574004" y="438493"/>
                  <a:pt x="564961" y="438493"/>
                </a:cubicBezTo>
                <a:close/>
                <a:moveTo>
                  <a:pt x="634690" y="439871"/>
                </a:moveTo>
                <a:cubicBezTo>
                  <a:pt x="624889" y="439871"/>
                  <a:pt x="616944" y="431926"/>
                  <a:pt x="616944" y="422125"/>
                </a:cubicBezTo>
                <a:cubicBezTo>
                  <a:pt x="616944" y="412324"/>
                  <a:pt x="624889" y="404379"/>
                  <a:pt x="634690" y="404379"/>
                </a:cubicBezTo>
                <a:cubicBezTo>
                  <a:pt x="644491" y="404379"/>
                  <a:pt x="652436" y="412324"/>
                  <a:pt x="652436" y="422125"/>
                </a:cubicBezTo>
                <a:cubicBezTo>
                  <a:pt x="652436" y="431926"/>
                  <a:pt x="644491" y="439871"/>
                  <a:pt x="634690" y="439871"/>
                </a:cubicBezTo>
                <a:close/>
                <a:moveTo>
                  <a:pt x="704542" y="440993"/>
                </a:moveTo>
                <a:cubicBezTo>
                  <a:pt x="694121" y="440993"/>
                  <a:pt x="685674" y="432543"/>
                  <a:pt x="685674" y="422120"/>
                </a:cubicBezTo>
                <a:cubicBezTo>
                  <a:pt x="685674" y="411697"/>
                  <a:pt x="694121" y="403247"/>
                  <a:pt x="704542" y="403247"/>
                </a:cubicBezTo>
                <a:cubicBezTo>
                  <a:pt x="714963" y="403247"/>
                  <a:pt x="723410" y="411697"/>
                  <a:pt x="723410" y="422120"/>
                </a:cubicBezTo>
                <a:cubicBezTo>
                  <a:pt x="723410" y="432543"/>
                  <a:pt x="714963" y="440993"/>
                  <a:pt x="704542" y="440993"/>
                </a:cubicBezTo>
                <a:close/>
                <a:moveTo>
                  <a:pt x="774398" y="442242"/>
                </a:moveTo>
                <a:cubicBezTo>
                  <a:pt x="763285" y="442242"/>
                  <a:pt x="754276" y="433233"/>
                  <a:pt x="754276" y="422120"/>
                </a:cubicBezTo>
                <a:cubicBezTo>
                  <a:pt x="754276" y="411007"/>
                  <a:pt x="763285" y="401998"/>
                  <a:pt x="774398" y="401998"/>
                </a:cubicBezTo>
                <a:cubicBezTo>
                  <a:pt x="785511" y="401998"/>
                  <a:pt x="794520" y="411007"/>
                  <a:pt x="794520" y="422120"/>
                </a:cubicBezTo>
                <a:cubicBezTo>
                  <a:pt x="794520" y="433233"/>
                  <a:pt x="785511" y="442242"/>
                  <a:pt x="774398" y="442242"/>
                </a:cubicBezTo>
                <a:close/>
                <a:moveTo>
                  <a:pt x="844127" y="443611"/>
                </a:moveTo>
                <a:cubicBezTo>
                  <a:pt x="832256" y="443611"/>
                  <a:pt x="822632" y="433990"/>
                  <a:pt x="822632" y="422121"/>
                </a:cubicBezTo>
                <a:cubicBezTo>
                  <a:pt x="822632" y="410252"/>
                  <a:pt x="832256" y="400631"/>
                  <a:pt x="844127" y="400631"/>
                </a:cubicBezTo>
                <a:cubicBezTo>
                  <a:pt x="855998" y="400631"/>
                  <a:pt x="865622" y="410252"/>
                  <a:pt x="865622" y="422121"/>
                </a:cubicBezTo>
                <a:cubicBezTo>
                  <a:pt x="865622" y="433990"/>
                  <a:pt x="855998" y="443611"/>
                  <a:pt x="844127" y="443611"/>
                </a:cubicBezTo>
                <a:close/>
                <a:moveTo>
                  <a:pt x="913978" y="444860"/>
                </a:moveTo>
                <a:cubicBezTo>
                  <a:pt x="901416" y="444860"/>
                  <a:pt x="891233" y="434679"/>
                  <a:pt x="891233" y="422120"/>
                </a:cubicBezTo>
                <a:cubicBezTo>
                  <a:pt x="891233" y="409561"/>
                  <a:pt x="901416" y="399380"/>
                  <a:pt x="913978" y="399380"/>
                </a:cubicBezTo>
                <a:cubicBezTo>
                  <a:pt x="926540" y="399380"/>
                  <a:pt x="936723" y="409561"/>
                  <a:pt x="936723" y="422120"/>
                </a:cubicBezTo>
                <a:cubicBezTo>
                  <a:pt x="936723" y="434679"/>
                  <a:pt x="926540" y="444860"/>
                  <a:pt x="913978" y="444860"/>
                </a:cubicBezTo>
                <a:close/>
                <a:moveTo>
                  <a:pt x="983839" y="445991"/>
                </a:moveTo>
                <a:cubicBezTo>
                  <a:pt x="970658" y="445991"/>
                  <a:pt x="959973" y="435304"/>
                  <a:pt x="959973" y="422120"/>
                </a:cubicBezTo>
                <a:cubicBezTo>
                  <a:pt x="959973" y="408936"/>
                  <a:pt x="970658" y="398249"/>
                  <a:pt x="983839" y="398249"/>
                </a:cubicBezTo>
                <a:cubicBezTo>
                  <a:pt x="997020" y="398249"/>
                  <a:pt x="1007705" y="408936"/>
                  <a:pt x="1007705" y="422120"/>
                </a:cubicBezTo>
                <a:cubicBezTo>
                  <a:pt x="1007705" y="435304"/>
                  <a:pt x="997020" y="445991"/>
                  <a:pt x="983839" y="445991"/>
                </a:cubicBezTo>
                <a:close/>
                <a:moveTo>
                  <a:pt x="1053691" y="447242"/>
                </a:moveTo>
                <a:cubicBezTo>
                  <a:pt x="1039820" y="447242"/>
                  <a:pt x="1028575" y="435995"/>
                  <a:pt x="1028575" y="422121"/>
                </a:cubicBezTo>
                <a:cubicBezTo>
                  <a:pt x="1028575" y="408247"/>
                  <a:pt x="1039820" y="397000"/>
                  <a:pt x="1053691" y="397000"/>
                </a:cubicBezTo>
                <a:cubicBezTo>
                  <a:pt x="1067562" y="397000"/>
                  <a:pt x="1078807" y="408247"/>
                  <a:pt x="1078807" y="422121"/>
                </a:cubicBezTo>
                <a:cubicBezTo>
                  <a:pt x="1078807" y="435995"/>
                  <a:pt x="1067562" y="447242"/>
                  <a:pt x="1053691" y="447242"/>
                </a:cubicBezTo>
                <a:close/>
                <a:moveTo>
                  <a:pt x="1123419" y="448609"/>
                </a:moveTo>
                <a:cubicBezTo>
                  <a:pt x="1108790" y="448609"/>
                  <a:pt x="1096930" y="436749"/>
                  <a:pt x="1096930" y="422120"/>
                </a:cubicBezTo>
                <a:cubicBezTo>
                  <a:pt x="1096930" y="407491"/>
                  <a:pt x="1108790" y="395631"/>
                  <a:pt x="1123419" y="395631"/>
                </a:cubicBezTo>
                <a:cubicBezTo>
                  <a:pt x="1138048" y="395631"/>
                  <a:pt x="1149908" y="407491"/>
                  <a:pt x="1149908" y="422120"/>
                </a:cubicBezTo>
                <a:cubicBezTo>
                  <a:pt x="1149908" y="436749"/>
                  <a:pt x="1138048" y="448609"/>
                  <a:pt x="1123419" y="448609"/>
                </a:cubicBezTo>
                <a:close/>
                <a:moveTo>
                  <a:pt x="6376" y="508847"/>
                </a:moveTo>
                <a:cubicBezTo>
                  <a:pt x="2855" y="508847"/>
                  <a:pt x="0" y="505995"/>
                  <a:pt x="0" y="502476"/>
                </a:cubicBezTo>
                <a:cubicBezTo>
                  <a:pt x="0" y="498957"/>
                  <a:pt x="2855" y="496105"/>
                  <a:pt x="6376" y="496105"/>
                </a:cubicBezTo>
                <a:cubicBezTo>
                  <a:pt x="9897" y="496105"/>
                  <a:pt x="12752" y="498957"/>
                  <a:pt x="12752" y="502476"/>
                </a:cubicBezTo>
                <a:cubicBezTo>
                  <a:pt x="12752" y="505995"/>
                  <a:pt x="9897" y="508847"/>
                  <a:pt x="6376" y="508847"/>
                </a:cubicBezTo>
                <a:close/>
                <a:moveTo>
                  <a:pt x="76228" y="510097"/>
                </a:moveTo>
                <a:cubicBezTo>
                  <a:pt x="72016" y="510097"/>
                  <a:pt x="68602" y="506683"/>
                  <a:pt x="68602" y="502471"/>
                </a:cubicBezTo>
                <a:cubicBezTo>
                  <a:pt x="68602" y="498259"/>
                  <a:pt x="72016" y="494845"/>
                  <a:pt x="76228" y="494845"/>
                </a:cubicBezTo>
                <a:cubicBezTo>
                  <a:pt x="80440" y="494845"/>
                  <a:pt x="83854" y="498259"/>
                  <a:pt x="83854" y="502471"/>
                </a:cubicBezTo>
                <a:cubicBezTo>
                  <a:pt x="83854" y="506683"/>
                  <a:pt x="80440" y="510097"/>
                  <a:pt x="76228" y="510097"/>
                </a:cubicBezTo>
                <a:close/>
                <a:moveTo>
                  <a:pt x="145956" y="511347"/>
                </a:moveTo>
                <a:cubicBezTo>
                  <a:pt x="141057" y="511347"/>
                  <a:pt x="137085" y="507375"/>
                  <a:pt x="137085" y="502476"/>
                </a:cubicBezTo>
                <a:cubicBezTo>
                  <a:pt x="137085" y="497577"/>
                  <a:pt x="141057" y="493605"/>
                  <a:pt x="145956" y="493605"/>
                </a:cubicBezTo>
                <a:cubicBezTo>
                  <a:pt x="150855" y="493605"/>
                  <a:pt x="154827" y="497577"/>
                  <a:pt x="154827" y="502476"/>
                </a:cubicBezTo>
                <a:cubicBezTo>
                  <a:pt x="154827" y="507375"/>
                  <a:pt x="150855" y="511347"/>
                  <a:pt x="145956" y="511347"/>
                </a:cubicBezTo>
                <a:close/>
                <a:moveTo>
                  <a:pt x="215812" y="512595"/>
                </a:moveTo>
                <a:cubicBezTo>
                  <a:pt x="210220" y="512595"/>
                  <a:pt x="205687" y="508062"/>
                  <a:pt x="205687" y="502470"/>
                </a:cubicBezTo>
                <a:cubicBezTo>
                  <a:pt x="205687" y="496878"/>
                  <a:pt x="210220" y="492345"/>
                  <a:pt x="215812" y="492345"/>
                </a:cubicBezTo>
                <a:cubicBezTo>
                  <a:pt x="221404" y="492345"/>
                  <a:pt x="225937" y="496878"/>
                  <a:pt x="225937" y="502470"/>
                </a:cubicBezTo>
                <a:cubicBezTo>
                  <a:pt x="225937" y="508062"/>
                  <a:pt x="221404" y="512595"/>
                  <a:pt x="215812" y="512595"/>
                </a:cubicBezTo>
                <a:close/>
                <a:moveTo>
                  <a:pt x="285669" y="513846"/>
                </a:moveTo>
                <a:cubicBezTo>
                  <a:pt x="279390" y="513846"/>
                  <a:pt x="274299" y="508755"/>
                  <a:pt x="274299" y="502476"/>
                </a:cubicBezTo>
                <a:cubicBezTo>
                  <a:pt x="274299" y="496197"/>
                  <a:pt x="279390" y="491106"/>
                  <a:pt x="285669" y="491106"/>
                </a:cubicBezTo>
                <a:cubicBezTo>
                  <a:pt x="291948" y="491106"/>
                  <a:pt x="297039" y="496197"/>
                  <a:pt x="297039" y="502476"/>
                </a:cubicBezTo>
                <a:cubicBezTo>
                  <a:pt x="297039" y="508755"/>
                  <a:pt x="291948" y="513846"/>
                  <a:pt x="285669" y="513846"/>
                </a:cubicBezTo>
                <a:close/>
                <a:moveTo>
                  <a:pt x="355397" y="515223"/>
                </a:moveTo>
                <a:cubicBezTo>
                  <a:pt x="348359" y="515223"/>
                  <a:pt x="342654" y="509516"/>
                  <a:pt x="342654" y="502476"/>
                </a:cubicBezTo>
                <a:cubicBezTo>
                  <a:pt x="342654" y="495436"/>
                  <a:pt x="348359" y="489729"/>
                  <a:pt x="355397" y="489729"/>
                </a:cubicBezTo>
                <a:cubicBezTo>
                  <a:pt x="362435" y="489729"/>
                  <a:pt x="368140" y="495436"/>
                  <a:pt x="368140" y="502476"/>
                </a:cubicBezTo>
                <a:cubicBezTo>
                  <a:pt x="368140" y="509516"/>
                  <a:pt x="362435" y="515223"/>
                  <a:pt x="355397" y="515223"/>
                </a:cubicBezTo>
                <a:close/>
                <a:moveTo>
                  <a:pt x="425253" y="516344"/>
                </a:moveTo>
                <a:cubicBezTo>
                  <a:pt x="417593" y="516344"/>
                  <a:pt x="411384" y="510135"/>
                  <a:pt x="411384" y="502475"/>
                </a:cubicBezTo>
                <a:cubicBezTo>
                  <a:pt x="411384" y="494815"/>
                  <a:pt x="417593" y="488606"/>
                  <a:pt x="425253" y="488606"/>
                </a:cubicBezTo>
                <a:cubicBezTo>
                  <a:pt x="432913" y="488606"/>
                  <a:pt x="439122" y="494815"/>
                  <a:pt x="439122" y="502475"/>
                </a:cubicBezTo>
                <a:cubicBezTo>
                  <a:pt x="439122" y="510135"/>
                  <a:pt x="432913" y="516344"/>
                  <a:pt x="425253" y="516344"/>
                </a:cubicBezTo>
                <a:close/>
                <a:moveTo>
                  <a:pt x="495106" y="517595"/>
                </a:moveTo>
                <a:cubicBezTo>
                  <a:pt x="486756" y="517595"/>
                  <a:pt x="479987" y="510826"/>
                  <a:pt x="479987" y="502476"/>
                </a:cubicBezTo>
                <a:cubicBezTo>
                  <a:pt x="479987" y="494126"/>
                  <a:pt x="486756" y="487357"/>
                  <a:pt x="495106" y="487357"/>
                </a:cubicBezTo>
                <a:cubicBezTo>
                  <a:pt x="503456" y="487357"/>
                  <a:pt x="510225" y="494126"/>
                  <a:pt x="510225" y="502476"/>
                </a:cubicBezTo>
                <a:cubicBezTo>
                  <a:pt x="510225" y="510826"/>
                  <a:pt x="503456" y="517595"/>
                  <a:pt x="495106" y="517595"/>
                </a:cubicBezTo>
                <a:close/>
                <a:moveTo>
                  <a:pt x="564961" y="518844"/>
                </a:moveTo>
                <a:cubicBezTo>
                  <a:pt x="555918" y="518844"/>
                  <a:pt x="548588" y="511514"/>
                  <a:pt x="548588" y="502471"/>
                </a:cubicBezTo>
                <a:cubicBezTo>
                  <a:pt x="548588" y="493428"/>
                  <a:pt x="555918" y="486098"/>
                  <a:pt x="564961" y="486098"/>
                </a:cubicBezTo>
                <a:cubicBezTo>
                  <a:pt x="574004" y="486098"/>
                  <a:pt x="581334" y="493428"/>
                  <a:pt x="581334" y="502471"/>
                </a:cubicBezTo>
                <a:cubicBezTo>
                  <a:pt x="581334" y="511514"/>
                  <a:pt x="574004" y="518844"/>
                  <a:pt x="564961" y="518844"/>
                </a:cubicBezTo>
                <a:close/>
                <a:moveTo>
                  <a:pt x="634690" y="520221"/>
                </a:moveTo>
                <a:cubicBezTo>
                  <a:pt x="624889" y="520221"/>
                  <a:pt x="616944" y="512276"/>
                  <a:pt x="616944" y="502475"/>
                </a:cubicBezTo>
                <a:cubicBezTo>
                  <a:pt x="616944" y="492674"/>
                  <a:pt x="624889" y="484729"/>
                  <a:pt x="634690" y="484729"/>
                </a:cubicBezTo>
                <a:cubicBezTo>
                  <a:pt x="644491" y="484729"/>
                  <a:pt x="652436" y="492674"/>
                  <a:pt x="652436" y="502475"/>
                </a:cubicBezTo>
                <a:cubicBezTo>
                  <a:pt x="652436" y="512276"/>
                  <a:pt x="644491" y="520221"/>
                  <a:pt x="634690" y="520221"/>
                </a:cubicBezTo>
                <a:close/>
                <a:moveTo>
                  <a:pt x="704542" y="521344"/>
                </a:moveTo>
                <a:cubicBezTo>
                  <a:pt x="694121" y="521344"/>
                  <a:pt x="685674" y="512894"/>
                  <a:pt x="685674" y="502471"/>
                </a:cubicBezTo>
                <a:cubicBezTo>
                  <a:pt x="685674" y="492048"/>
                  <a:pt x="694121" y="483598"/>
                  <a:pt x="704542" y="483598"/>
                </a:cubicBezTo>
                <a:cubicBezTo>
                  <a:pt x="714963" y="483598"/>
                  <a:pt x="723410" y="492048"/>
                  <a:pt x="723410" y="502471"/>
                </a:cubicBezTo>
                <a:cubicBezTo>
                  <a:pt x="723410" y="512894"/>
                  <a:pt x="714963" y="521344"/>
                  <a:pt x="704542" y="521344"/>
                </a:cubicBezTo>
                <a:close/>
                <a:moveTo>
                  <a:pt x="774398" y="522592"/>
                </a:moveTo>
                <a:cubicBezTo>
                  <a:pt x="763285" y="522592"/>
                  <a:pt x="754276" y="513585"/>
                  <a:pt x="754276" y="502475"/>
                </a:cubicBezTo>
                <a:cubicBezTo>
                  <a:pt x="754276" y="491365"/>
                  <a:pt x="763285" y="482358"/>
                  <a:pt x="774398" y="482358"/>
                </a:cubicBezTo>
                <a:cubicBezTo>
                  <a:pt x="785511" y="482358"/>
                  <a:pt x="794520" y="491365"/>
                  <a:pt x="794520" y="502475"/>
                </a:cubicBezTo>
                <a:cubicBezTo>
                  <a:pt x="794520" y="513585"/>
                  <a:pt x="785511" y="522592"/>
                  <a:pt x="774398" y="522592"/>
                </a:cubicBezTo>
                <a:close/>
                <a:moveTo>
                  <a:pt x="844127" y="523971"/>
                </a:moveTo>
                <a:cubicBezTo>
                  <a:pt x="832256" y="523971"/>
                  <a:pt x="822632" y="514347"/>
                  <a:pt x="822632" y="502476"/>
                </a:cubicBezTo>
                <a:cubicBezTo>
                  <a:pt x="822632" y="490605"/>
                  <a:pt x="832256" y="480981"/>
                  <a:pt x="844127" y="480981"/>
                </a:cubicBezTo>
                <a:cubicBezTo>
                  <a:pt x="855998" y="480981"/>
                  <a:pt x="865622" y="490605"/>
                  <a:pt x="865622" y="502476"/>
                </a:cubicBezTo>
                <a:cubicBezTo>
                  <a:pt x="865622" y="514347"/>
                  <a:pt x="855998" y="523971"/>
                  <a:pt x="844127" y="523971"/>
                </a:cubicBezTo>
                <a:close/>
                <a:moveTo>
                  <a:pt x="913978" y="525221"/>
                </a:moveTo>
                <a:cubicBezTo>
                  <a:pt x="901416" y="525221"/>
                  <a:pt x="891233" y="515038"/>
                  <a:pt x="891233" y="502476"/>
                </a:cubicBezTo>
                <a:cubicBezTo>
                  <a:pt x="891233" y="489914"/>
                  <a:pt x="901416" y="479731"/>
                  <a:pt x="913978" y="479731"/>
                </a:cubicBezTo>
                <a:cubicBezTo>
                  <a:pt x="926540" y="479731"/>
                  <a:pt x="936723" y="489914"/>
                  <a:pt x="936723" y="502476"/>
                </a:cubicBezTo>
                <a:cubicBezTo>
                  <a:pt x="936723" y="515038"/>
                  <a:pt x="926540" y="525221"/>
                  <a:pt x="913978" y="525221"/>
                </a:cubicBezTo>
                <a:close/>
                <a:moveTo>
                  <a:pt x="983839" y="526341"/>
                </a:moveTo>
                <a:cubicBezTo>
                  <a:pt x="970658" y="526341"/>
                  <a:pt x="959973" y="515654"/>
                  <a:pt x="959973" y="502470"/>
                </a:cubicBezTo>
                <a:cubicBezTo>
                  <a:pt x="959973" y="489286"/>
                  <a:pt x="970658" y="478599"/>
                  <a:pt x="983839" y="478599"/>
                </a:cubicBezTo>
                <a:cubicBezTo>
                  <a:pt x="997020" y="478599"/>
                  <a:pt x="1007705" y="489286"/>
                  <a:pt x="1007705" y="502470"/>
                </a:cubicBezTo>
                <a:cubicBezTo>
                  <a:pt x="1007705" y="515654"/>
                  <a:pt x="997020" y="526341"/>
                  <a:pt x="983839" y="526341"/>
                </a:cubicBezTo>
                <a:close/>
                <a:moveTo>
                  <a:pt x="1053691" y="527592"/>
                </a:moveTo>
                <a:cubicBezTo>
                  <a:pt x="1039820" y="527592"/>
                  <a:pt x="1028575" y="516345"/>
                  <a:pt x="1028575" y="502471"/>
                </a:cubicBezTo>
                <a:cubicBezTo>
                  <a:pt x="1028575" y="488597"/>
                  <a:pt x="1039820" y="477350"/>
                  <a:pt x="1053691" y="477350"/>
                </a:cubicBezTo>
                <a:cubicBezTo>
                  <a:pt x="1067562" y="477350"/>
                  <a:pt x="1078807" y="488597"/>
                  <a:pt x="1078807" y="502471"/>
                </a:cubicBezTo>
                <a:cubicBezTo>
                  <a:pt x="1078807" y="516345"/>
                  <a:pt x="1067562" y="527592"/>
                  <a:pt x="1053691" y="527592"/>
                </a:cubicBezTo>
                <a:close/>
                <a:moveTo>
                  <a:pt x="6376" y="589325"/>
                </a:moveTo>
                <a:cubicBezTo>
                  <a:pt x="2855" y="589325"/>
                  <a:pt x="0" y="586470"/>
                  <a:pt x="0" y="582949"/>
                </a:cubicBezTo>
                <a:cubicBezTo>
                  <a:pt x="0" y="579428"/>
                  <a:pt x="2855" y="576573"/>
                  <a:pt x="6376" y="576573"/>
                </a:cubicBezTo>
                <a:cubicBezTo>
                  <a:pt x="9897" y="576573"/>
                  <a:pt x="12752" y="579428"/>
                  <a:pt x="12752" y="582949"/>
                </a:cubicBezTo>
                <a:cubicBezTo>
                  <a:pt x="12752" y="586470"/>
                  <a:pt x="9897" y="589325"/>
                  <a:pt x="6376" y="589325"/>
                </a:cubicBezTo>
                <a:close/>
                <a:moveTo>
                  <a:pt x="76228" y="590575"/>
                </a:moveTo>
                <a:cubicBezTo>
                  <a:pt x="72016" y="590575"/>
                  <a:pt x="68602" y="587161"/>
                  <a:pt x="68602" y="582949"/>
                </a:cubicBezTo>
                <a:cubicBezTo>
                  <a:pt x="68602" y="578737"/>
                  <a:pt x="72016" y="575323"/>
                  <a:pt x="76228" y="575323"/>
                </a:cubicBezTo>
                <a:cubicBezTo>
                  <a:pt x="80440" y="575323"/>
                  <a:pt x="83854" y="578737"/>
                  <a:pt x="83854" y="582949"/>
                </a:cubicBezTo>
                <a:cubicBezTo>
                  <a:pt x="83854" y="587161"/>
                  <a:pt x="80440" y="590575"/>
                  <a:pt x="76228" y="590575"/>
                </a:cubicBezTo>
                <a:close/>
                <a:moveTo>
                  <a:pt x="145956" y="591825"/>
                </a:moveTo>
                <a:cubicBezTo>
                  <a:pt x="141057" y="591825"/>
                  <a:pt x="137085" y="587851"/>
                  <a:pt x="137085" y="582949"/>
                </a:cubicBezTo>
                <a:cubicBezTo>
                  <a:pt x="137085" y="578047"/>
                  <a:pt x="141057" y="574073"/>
                  <a:pt x="145956" y="574073"/>
                </a:cubicBezTo>
                <a:cubicBezTo>
                  <a:pt x="150855" y="574073"/>
                  <a:pt x="154827" y="578047"/>
                  <a:pt x="154827" y="582949"/>
                </a:cubicBezTo>
                <a:cubicBezTo>
                  <a:pt x="154827" y="587851"/>
                  <a:pt x="150855" y="591825"/>
                  <a:pt x="145956" y="591825"/>
                </a:cubicBezTo>
                <a:close/>
                <a:moveTo>
                  <a:pt x="215812" y="593074"/>
                </a:moveTo>
                <a:cubicBezTo>
                  <a:pt x="210220" y="593074"/>
                  <a:pt x="205687" y="588541"/>
                  <a:pt x="205687" y="582949"/>
                </a:cubicBezTo>
                <a:cubicBezTo>
                  <a:pt x="205687" y="577357"/>
                  <a:pt x="210220" y="572824"/>
                  <a:pt x="215812" y="572824"/>
                </a:cubicBezTo>
                <a:cubicBezTo>
                  <a:pt x="221404" y="572824"/>
                  <a:pt x="225937" y="577357"/>
                  <a:pt x="225937" y="582949"/>
                </a:cubicBezTo>
                <a:cubicBezTo>
                  <a:pt x="225937" y="588541"/>
                  <a:pt x="221404" y="593074"/>
                  <a:pt x="215812" y="593074"/>
                </a:cubicBezTo>
                <a:close/>
                <a:moveTo>
                  <a:pt x="285669" y="594324"/>
                </a:moveTo>
                <a:cubicBezTo>
                  <a:pt x="279390" y="594324"/>
                  <a:pt x="274299" y="589231"/>
                  <a:pt x="274299" y="582949"/>
                </a:cubicBezTo>
                <a:cubicBezTo>
                  <a:pt x="274299" y="576667"/>
                  <a:pt x="279390" y="571574"/>
                  <a:pt x="285669" y="571574"/>
                </a:cubicBezTo>
                <a:cubicBezTo>
                  <a:pt x="291948" y="571574"/>
                  <a:pt x="297039" y="576667"/>
                  <a:pt x="297039" y="582949"/>
                </a:cubicBezTo>
                <a:cubicBezTo>
                  <a:pt x="297039" y="589231"/>
                  <a:pt x="291948" y="594324"/>
                  <a:pt x="285669" y="594324"/>
                </a:cubicBezTo>
                <a:close/>
                <a:moveTo>
                  <a:pt x="355397" y="595692"/>
                </a:moveTo>
                <a:cubicBezTo>
                  <a:pt x="348359" y="595692"/>
                  <a:pt x="342654" y="589987"/>
                  <a:pt x="342654" y="582949"/>
                </a:cubicBezTo>
                <a:cubicBezTo>
                  <a:pt x="342654" y="575911"/>
                  <a:pt x="348359" y="570206"/>
                  <a:pt x="355397" y="570206"/>
                </a:cubicBezTo>
                <a:cubicBezTo>
                  <a:pt x="362435" y="570206"/>
                  <a:pt x="368140" y="575911"/>
                  <a:pt x="368140" y="582949"/>
                </a:cubicBezTo>
                <a:cubicBezTo>
                  <a:pt x="368140" y="589987"/>
                  <a:pt x="362435" y="595692"/>
                  <a:pt x="355397" y="595692"/>
                </a:cubicBezTo>
                <a:close/>
                <a:moveTo>
                  <a:pt x="425253" y="596823"/>
                </a:moveTo>
                <a:cubicBezTo>
                  <a:pt x="417593" y="596823"/>
                  <a:pt x="411384" y="590611"/>
                  <a:pt x="411384" y="582949"/>
                </a:cubicBezTo>
                <a:cubicBezTo>
                  <a:pt x="411384" y="575287"/>
                  <a:pt x="417593" y="569075"/>
                  <a:pt x="425253" y="569075"/>
                </a:cubicBezTo>
                <a:cubicBezTo>
                  <a:pt x="432913" y="569075"/>
                  <a:pt x="439122" y="575287"/>
                  <a:pt x="439122" y="582949"/>
                </a:cubicBezTo>
                <a:cubicBezTo>
                  <a:pt x="439122" y="590611"/>
                  <a:pt x="432913" y="596823"/>
                  <a:pt x="425253" y="596823"/>
                </a:cubicBezTo>
                <a:close/>
                <a:moveTo>
                  <a:pt x="495106" y="598073"/>
                </a:moveTo>
                <a:cubicBezTo>
                  <a:pt x="486756" y="598073"/>
                  <a:pt x="479987" y="591302"/>
                  <a:pt x="479987" y="582949"/>
                </a:cubicBezTo>
                <a:cubicBezTo>
                  <a:pt x="479987" y="574596"/>
                  <a:pt x="486756" y="567825"/>
                  <a:pt x="495106" y="567825"/>
                </a:cubicBezTo>
                <a:cubicBezTo>
                  <a:pt x="503456" y="567825"/>
                  <a:pt x="510225" y="574596"/>
                  <a:pt x="510225" y="582949"/>
                </a:cubicBezTo>
                <a:cubicBezTo>
                  <a:pt x="510225" y="591302"/>
                  <a:pt x="503456" y="598073"/>
                  <a:pt x="495106" y="598073"/>
                </a:cubicBezTo>
                <a:close/>
                <a:moveTo>
                  <a:pt x="564961" y="599322"/>
                </a:moveTo>
                <a:cubicBezTo>
                  <a:pt x="555918" y="599322"/>
                  <a:pt x="548588" y="591992"/>
                  <a:pt x="548588" y="582949"/>
                </a:cubicBezTo>
                <a:cubicBezTo>
                  <a:pt x="548588" y="573906"/>
                  <a:pt x="555918" y="566576"/>
                  <a:pt x="564961" y="566576"/>
                </a:cubicBezTo>
                <a:cubicBezTo>
                  <a:pt x="574004" y="566576"/>
                  <a:pt x="581334" y="573906"/>
                  <a:pt x="581334" y="582949"/>
                </a:cubicBezTo>
                <a:cubicBezTo>
                  <a:pt x="581334" y="591992"/>
                  <a:pt x="574004" y="599322"/>
                  <a:pt x="564961" y="599322"/>
                </a:cubicBezTo>
                <a:close/>
                <a:moveTo>
                  <a:pt x="634690" y="600690"/>
                </a:moveTo>
                <a:cubicBezTo>
                  <a:pt x="624889" y="600690"/>
                  <a:pt x="616944" y="592747"/>
                  <a:pt x="616944" y="582949"/>
                </a:cubicBezTo>
                <a:cubicBezTo>
                  <a:pt x="616944" y="573151"/>
                  <a:pt x="624889" y="565208"/>
                  <a:pt x="634690" y="565208"/>
                </a:cubicBezTo>
                <a:cubicBezTo>
                  <a:pt x="644491" y="565208"/>
                  <a:pt x="652436" y="573151"/>
                  <a:pt x="652436" y="582949"/>
                </a:cubicBezTo>
                <a:cubicBezTo>
                  <a:pt x="652436" y="592747"/>
                  <a:pt x="644491" y="600690"/>
                  <a:pt x="634690" y="600690"/>
                </a:cubicBezTo>
                <a:close/>
                <a:moveTo>
                  <a:pt x="704542" y="601822"/>
                </a:moveTo>
                <a:cubicBezTo>
                  <a:pt x="694121" y="601822"/>
                  <a:pt x="685674" y="593372"/>
                  <a:pt x="685674" y="582949"/>
                </a:cubicBezTo>
                <a:cubicBezTo>
                  <a:pt x="685674" y="572526"/>
                  <a:pt x="694121" y="564076"/>
                  <a:pt x="704542" y="564076"/>
                </a:cubicBezTo>
                <a:cubicBezTo>
                  <a:pt x="714963" y="564076"/>
                  <a:pt x="723410" y="572526"/>
                  <a:pt x="723410" y="582949"/>
                </a:cubicBezTo>
                <a:cubicBezTo>
                  <a:pt x="723410" y="593372"/>
                  <a:pt x="714963" y="601822"/>
                  <a:pt x="704542" y="601822"/>
                </a:cubicBezTo>
                <a:close/>
                <a:moveTo>
                  <a:pt x="774398" y="603071"/>
                </a:moveTo>
                <a:cubicBezTo>
                  <a:pt x="763285" y="603071"/>
                  <a:pt x="754276" y="594062"/>
                  <a:pt x="754276" y="582949"/>
                </a:cubicBezTo>
                <a:cubicBezTo>
                  <a:pt x="754276" y="571836"/>
                  <a:pt x="763285" y="562827"/>
                  <a:pt x="774398" y="562827"/>
                </a:cubicBezTo>
                <a:cubicBezTo>
                  <a:pt x="785511" y="562827"/>
                  <a:pt x="794520" y="571836"/>
                  <a:pt x="794520" y="582949"/>
                </a:cubicBezTo>
                <a:cubicBezTo>
                  <a:pt x="794520" y="594062"/>
                  <a:pt x="785511" y="603071"/>
                  <a:pt x="774398" y="603071"/>
                </a:cubicBezTo>
                <a:close/>
                <a:moveTo>
                  <a:pt x="844127" y="604440"/>
                </a:moveTo>
                <a:cubicBezTo>
                  <a:pt x="832256" y="604440"/>
                  <a:pt x="822632" y="594819"/>
                  <a:pt x="822632" y="582950"/>
                </a:cubicBezTo>
                <a:cubicBezTo>
                  <a:pt x="822632" y="571081"/>
                  <a:pt x="832256" y="561460"/>
                  <a:pt x="844127" y="561460"/>
                </a:cubicBezTo>
                <a:cubicBezTo>
                  <a:pt x="855998" y="561460"/>
                  <a:pt x="865622" y="571081"/>
                  <a:pt x="865622" y="582950"/>
                </a:cubicBezTo>
                <a:cubicBezTo>
                  <a:pt x="865622" y="594819"/>
                  <a:pt x="855998" y="604440"/>
                  <a:pt x="844127" y="604440"/>
                </a:cubicBezTo>
                <a:close/>
                <a:moveTo>
                  <a:pt x="913978" y="605689"/>
                </a:moveTo>
                <a:cubicBezTo>
                  <a:pt x="901416" y="605689"/>
                  <a:pt x="891233" y="595508"/>
                  <a:pt x="891233" y="582949"/>
                </a:cubicBezTo>
                <a:cubicBezTo>
                  <a:pt x="891233" y="570390"/>
                  <a:pt x="901416" y="560209"/>
                  <a:pt x="913978" y="560209"/>
                </a:cubicBezTo>
                <a:cubicBezTo>
                  <a:pt x="926540" y="560209"/>
                  <a:pt x="936723" y="570390"/>
                  <a:pt x="936723" y="582949"/>
                </a:cubicBezTo>
                <a:cubicBezTo>
                  <a:pt x="936723" y="595508"/>
                  <a:pt x="926540" y="605689"/>
                  <a:pt x="913978" y="605689"/>
                </a:cubicBezTo>
                <a:close/>
                <a:moveTo>
                  <a:pt x="983839" y="606820"/>
                </a:moveTo>
                <a:cubicBezTo>
                  <a:pt x="970658" y="606820"/>
                  <a:pt x="959973" y="596133"/>
                  <a:pt x="959973" y="582949"/>
                </a:cubicBezTo>
                <a:cubicBezTo>
                  <a:pt x="959973" y="569765"/>
                  <a:pt x="970658" y="559078"/>
                  <a:pt x="983839" y="559078"/>
                </a:cubicBezTo>
                <a:cubicBezTo>
                  <a:pt x="997020" y="559078"/>
                  <a:pt x="1007705" y="569765"/>
                  <a:pt x="1007705" y="582949"/>
                </a:cubicBezTo>
                <a:cubicBezTo>
                  <a:pt x="1007705" y="596133"/>
                  <a:pt x="997020" y="606820"/>
                  <a:pt x="983839" y="606820"/>
                </a:cubicBezTo>
                <a:close/>
                <a:moveTo>
                  <a:pt x="774398" y="683421"/>
                </a:moveTo>
                <a:cubicBezTo>
                  <a:pt x="763285" y="683421"/>
                  <a:pt x="754276" y="674412"/>
                  <a:pt x="754276" y="663299"/>
                </a:cubicBezTo>
                <a:cubicBezTo>
                  <a:pt x="754276" y="652186"/>
                  <a:pt x="763285" y="643177"/>
                  <a:pt x="774398" y="643177"/>
                </a:cubicBezTo>
                <a:cubicBezTo>
                  <a:pt x="785511" y="643177"/>
                  <a:pt x="794520" y="652186"/>
                  <a:pt x="794520" y="663299"/>
                </a:cubicBezTo>
                <a:cubicBezTo>
                  <a:pt x="794520" y="674412"/>
                  <a:pt x="785511" y="683421"/>
                  <a:pt x="774398" y="683421"/>
                </a:cubicBezTo>
                <a:close/>
                <a:moveTo>
                  <a:pt x="844127" y="684790"/>
                </a:moveTo>
                <a:cubicBezTo>
                  <a:pt x="832256" y="684790"/>
                  <a:pt x="822632" y="675169"/>
                  <a:pt x="822632" y="663300"/>
                </a:cubicBezTo>
                <a:cubicBezTo>
                  <a:pt x="822632" y="651431"/>
                  <a:pt x="832256" y="641810"/>
                  <a:pt x="844127" y="641810"/>
                </a:cubicBezTo>
                <a:cubicBezTo>
                  <a:pt x="855998" y="641810"/>
                  <a:pt x="865622" y="651431"/>
                  <a:pt x="865622" y="663300"/>
                </a:cubicBezTo>
                <a:cubicBezTo>
                  <a:pt x="865622" y="675169"/>
                  <a:pt x="855998" y="684790"/>
                  <a:pt x="844127" y="684790"/>
                </a:cubicBezTo>
                <a:close/>
                <a:moveTo>
                  <a:pt x="913978" y="686040"/>
                </a:moveTo>
                <a:cubicBezTo>
                  <a:pt x="901416" y="686040"/>
                  <a:pt x="891233" y="675859"/>
                  <a:pt x="891233" y="663300"/>
                </a:cubicBezTo>
                <a:cubicBezTo>
                  <a:pt x="891233" y="650741"/>
                  <a:pt x="901416" y="640560"/>
                  <a:pt x="913978" y="640560"/>
                </a:cubicBezTo>
                <a:cubicBezTo>
                  <a:pt x="926540" y="640560"/>
                  <a:pt x="936723" y="650741"/>
                  <a:pt x="936723" y="663300"/>
                </a:cubicBezTo>
                <a:cubicBezTo>
                  <a:pt x="936723" y="675859"/>
                  <a:pt x="926540" y="686040"/>
                  <a:pt x="913978" y="686040"/>
                </a:cubicBezTo>
                <a:close/>
                <a:moveTo>
                  <a:pt x="774398" y="763900"/>
                </a:moveTo>
                <a:cubicBezTo>
                  <a:pt x="763285" y="763900"/>
                  <a:pt x="754276" y="754891"/>
                  <a:pt x="754276" y="743778"/>
                </a:cubicBezTo>
                <a:cubicBezTo>
                  <a:pt x="754276" y="732665"/>
                  <a:pt x="763285" y="723656"/>
                  <a:pt x="774398" y="723656"/>
                </a:cubicBezTo>
                <a:cubicBezTo>
                  <a:pt x="785511" y="723656"/>
                  <a:pt x="794520" y="732665"/>
                  <a:pt x="794520" y="743778"/>
                </a:cubicBezTo>
                <a:cubicBezTo>
                  <a:pt x="794520" y="754891"/>
                  <a:pt x="785511" y="763900"/>
                  <a:pt x="774398" y="763900"/>
                </a:cubicBezTo>
                <a:close/>
                <a:moveTo>
                  <a:pt x="844127" y="765268"/>
                </a:moveTo>
                <a:cubicBezTo>
                  <a:pt x="832256" y="765268"/>
                  <a:pt x="822632" y="755644"/>
                  <a:pt x="822632" y="743773"/>
                </a:cubicBezTo>
                <a:cubicBezTo>
                  <a:pt x="822632" y="731902"/>
                  <a:pt x="832256" y="722278"/>
                  <a:pt x="844127" y="722278"/>
                </a:cubicBezTo>
                <a:cubicBezTo>
                  <a:pt x="855998" y="722278"/>
                  <a:pt x="865622" y="731902"/>
                  <a:pt x="865622" y="743773"/>
                </a:cubicBezTo>
                <a:cubicBezTo>
                  <a:pt x="865622" y="755644"/>
                  <a:pt x="855998" y="765268"/>
                  <a:pt x="844127" y="765268"/>
                </a:cubicBezTo>
                <a:close/>
                <a:moveTo>
                  <a:pt x="774398" y="844368"/>
                </a:moveTo>
                <a:cubicBezTo>
                  <a:pt x="763285" y="844368"/>
                  <a:pt x="754276" y="835361"/>
                  <a:pt x="754276" y="824251"/>
                </a:cubicBezTo>
                <a:cubicBezTo>
                  <a:pt x="754276" y="813141"/>
                  <a:pt x="763285" y="804134"/>
                  <a:pt x="774398" y="804134"/>
                </a:cubicBezTo>
                <a:cubicBezTo>
                  <a:pt x="785511" y="804134"/>
                  <a:pt x="794520" y="813141"/>
                  <a:pt x="794520" y="824251"/>
                </a:cubicBezTo>
                <a:cubicBezTo>
                  <a:pt x="794520" y="835361"/>
                  <a:pt x="785511" y="844368"/>
                  <a:pt x="774398" y="8443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开发过程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44668" y="1312113"/>
            <a:ext cx="7785166" cy="1391652"/>
          </a:xfrm>
          <a:prstGeom prst="parallelogram">
            <a:avLst>
              <a:gd name="adj" fmla="val 3125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25993" y="1312113"/>
            <a:ext cx="1323473" cy="1391652"/>
          </a:xfrm>
          <a:prstGeom prst="parallelogram">
            <a:avLst>
              <a:gd name="adj" fmla="val 3409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59114" y="174324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658945" y="1924345"/>
            <a:ext cx="6169403" cy="6470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开发团队深入调研，明确测验系统需支持多种题型、计时计分等功能，确保系统满足用户的基本需求。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09403" y="203955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DC5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58945" y="1544720"/>
            <a:ext cx="67310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需求分析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706404" y="2936376"/>
            <a:ext cx="7785166" cy="1391652"/>
          </a:xfrm>
          <a:prstGeom prst="parallelogram">
            <a:avLst>
              <a:gd name="adj" fmla="val 32509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87729" y="2936376"/>
            <a:ext cx="1323473" cy="1391652"/>
          </a:xfrm>
          <a:prstGeom prst="parallelogram">
            <a:avLst>
              <a:gd name="adj" fmla="val 34091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20850" y="3367507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320681" y="3548608"/>
            <a:ext cx="6169403" cy="6470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选择Python语言，Tkinter作为GUI框架，pygame处理音频，Pillow处理图像，技术选型成熟可靠。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571140" y="3663817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BDDC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20681" y="3168983"/>
            <a:ext cx="67310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9A8F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技术选型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368141" y="4560635"/>
            <a:ext cx="7785166" cy="1391652"/>
          </a:xfrm>
          <a:prstGeom prst="parallelogram">
            <a:avLst>
              <a:gd name="adj" fmla="val 32509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49466" y="4560635"/>
            <a:ext cx="1323473" cy="1391652"/>
          </a:xfrm>
          <a:prstGeom prst="parallelogram">
            <a:avLst>
              <a:gd name="adj" fmla="val 3409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682587" y="4991766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982418" y="5172867"/>
            <a:ext cx="6169403" cy="6470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将系统分为用户认证、测验管理、答题功能等多个模块，各司其职，模块化设计便于后续维护和扩展。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232877" y="5288076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ADC5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982418" y="4793242"/>
            <a:ext cx="67310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架构设计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项目规划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0800000" flipH="1">
            <a:off x="264148" y="315065"/>
            <a:ext cx="485458" cy="356468"/>
          </a:xfrm>
          <a:custGeom>
            <a:avLst/>
            <a:gdLst>
              <a:gd name="connsiteX0" fmla="*/ 774398 w 1149908"/>
              <a:gd name="connsiteY0" fmla="*/ 40234 h 844368"/>
              <a:gd name="connsiteX1" fmla="*/ 754276 w 1149908"/>
              <a:gd name="connsiteY1" fmla="*/ 20117 h 844368"/>
              <a:gd name="connsiteX2" fmla="*/ 774398 w 1149908"/>
              <a:gd name="connsiteY2" fmla="*/ 0 h 844368"/>
              <a:gd name="connsiteX3" fmla="*/ 794520 w 1149908"/>
              <a:gd name="connsiteY3" fmla="*/ 20117 h 844368"/>
              <a:gd name="connsiteX4" fmla="*/ 774398 w 1149908"/>
              <a:gd name="connsiteY4" fmla="*/ 40234 h 844368"/>
              <a:gd name="connsiteX5" fmla="*/ 774398 w 1149908"/>
              <a:gd name="connsiteY5" fmla="*/ 120585 h 844368"/>
              <a:gd name="connsiteX6" fmla="*/ 754276 w 1149908"/>
              <a:gd name="connsiteY6" fmla="*/ 100468 h 844368"/>
              <a:gd name="connsiteX7" fmla="*/ 774398 w 1149908"/>
              <a:gd name="connsiteY7" fmla="*/ 80351 h 844368"/>
              <a:gd name="connsiteX8" fmla="*/ 794520 w 1149908"/>
              <a:gd name="connsiteY8" fmla="*/ 100468 h 844368"/>
              <a:gd name="connsiteX9" fmla="*/ 774398 w 1149908"/>
              <a:gd name="connsiteY9" fmla="*/ 120585 h 844368"/>
              <a:gd name="connsiteX10" fmla="*/ 844127 w 1149908"/>
              <a:gd name="connsiteY10" fmla="*/ 121963 h 844368"/>
              <a:gd name="connsiteX11" fmla="*/ 822632 w 1149908"/>
              <a:gd name="connsiteY11" fmla="*/ 100468 h 844368"/>
              <a:gd name="connsiteX12" fmla="*/ 844127 w 1149908"/>
              <a:gd name="connsiteY12" fmla="*/ 78973 h 844368"/>
              <a:gd name="connsiteX13" fmla="*/ 865622 w 1149908"/>
              <a:gd name="connsiteY13" fmla="*/ 100468 h 844368"/>
              <a:gd name="connsiteX14" fmla="*/ 844127 w 1149908"/>
              <a:gd name="connsiteY14" fmla="*/ 121963 h 844368"/>
              <a:gd name="connsiteX15" fmla="*/ 774398 w 1149908"/>
              <a:gd name="connsiteY15" fmla="*/ 200935 h 844368"/>
              <a:gd name="connsiteX16" fmla="*/ 754276 w 1149908"/>
              <a:gd name="connsiteY16" fmla="*/ 180818 h 844368"/>
              <a:gd name="connsiteX17" fmla="*/ 774398 w 1149908"/>
              <a:gd name="connsiteY17" fmla="*/ 160701 h 844368"/>
              <a:gd name="connsiteX18" fmla="*/ 794520 w 1149908"/>
              <a:gd name="connsiteY18" fmla="*/ 180818 h 844368"/>
              <a:gd name="connsiteX19" fmla="*/ 774398 w 1149908"/>
              <a:gd name="connsiteY19" fmla="*/ 200935 h 844368"/>
              <a:gd name="connsiteX20" fmla="*/ 844127 w 1149908"/>
              <a:gd name="connsiteY20" fmla="*/ 202314 h 844368"/>
              <a:gd name="connsiteX21" fmla="*/ 822632 w 1149908"/>
              <a:gd name="connsiteY21" fmla="*/ 180819 h 844368"/>
              <a:gd name="connsiteX22" fmla="*/ 844127 w 1149908"/>
              <a:gd name="connsiteY22" fmla="*/ 159324 h 844368"/>
              <a:gd name="connsiteX23" fmla="*/ 865622 w 1149908"/>
              <a:gd name="connsiteY23" fmla="*/ 180819 h 844368"/>
              <a:gd name="connsiteX24" fmla="*/ 844127 w 1149908"/>
              <a:gd name="connsiteY24" fmla="*/ 202314 h 844368"/>
              <a:gd name="connsiteX25" fmla="*/ 913978 w 1149908"/>
              <a:gd name="connsiteY25" fmla="*/ 203563 h 844368"/>
              <a:gd name="connsiteX26" fmla="*/ 891233 w 1149908"/>
              <a:gd name="connsiteY26" fmla="*/ 180818 h 844368"/>
              <a:gd name="connsiteX27" fmla="*/ 913978 w 1149908"/>
              <a:gd name="connsiteY27" fmla="*/ 158073 h 844368"/>
              <a:gd name="connsiteX28" fmla="*/ 936723 w 1149908"/>
              <a:gd name="connsiteY28" fmla="*/ 180818 h 844368"/>
              <a:gd name="connsiteX29" fmla="*/ 913978 w 1149908"/>
              <a:gd name="connsiteY29" fmla="*/ 203563 h 844368"/>
              <a:gd name="connsiteX30" fmla="*/ 6376 w 1149908"/>
              <a:gd name="connsiteY30" fmla="*/ 267667 h 844368"/>
              <a:gd name="connsiteX31" fmla="*/ 0 w 1149908"/>
              <a:gd name="connsiteY31" fmla="*/ 261291 h 844368"/>
              <a:gd name="connsiteX32" fmla="*/ 6376 w 1149908"/>
              <a:gd name="connsiteY32" fmla="*/ 254915 h 844368"/>
              <a:gd name="connsiteX33" fmla="*/ 12752 w 1149908"/>
              <a:gd name="connsiteY33" fmla="*/ 261291 h 844368"/>
              <a:gd name="connsiteX34" fmla="*/ 6376 w 1149908"/>
              <a:gd name="connsiteY34" fmla="*/ 267667 h 844368"/>
              <a:gd name="connsiteX35" fmla="*/ 76228 w 1149908"/>
              <a:gd name="connsiteY35" fmla="*/ 268918 h 844368"/>
              <a:gd name="connsiteX36" fmla="*/ 68602 w 1149908"/>
              <a:gd name="connsiteY36" fmla="*/ 261292 h 844368"/>
              <a:gd name="connsiteX37" fmla="*/ 76228 w 1149908"/>
              <a:gd name="connsiteY37" fmla="*/ 253666 h 844368"/>
              <a:gd name="connsiteX38" fmla="*/ 83854 w 1149908"/>
              <a:gd name="connsiteY38" fmla="*/ 261292 h 844368"/>
              <a:gd name="connsiteX39" fmla="*/ 76228 w 1149908"/>
              <a:gd name="connsiteY39" fmla="*/ 268918 h 844368"/>
              <a:gd name="connsiteX40" fmla="*/ 145956 w 1149908"/>
              <a:gd name="connsiteY40" fmla="*/ 270168 h 844368"/>
              <a:gd name="connsiteX41" fmla="*/ 137085 w 1149908"/>
              <a:gd name="connsiteY41" fmla="*/ 261297 h 844368"/>
              <a:gd name="connsiteX42" fmla="*/ 145956 w 1149908"/>
              <a:gd name="connsiteY42" fmla="*/ 252426 h 844368"/>
              <a:gd name="connsiteX43" fmla="*/ 154827 w 1149908"/>
              <a:gd name="connsiteY43" fmla="*/ 261297 h 844368"/>
              <a:gd name="connsiteX44" fmla="*/ 145956 w 1149908"/>
              <a:gd name="connsiteY44" fmla="*/ 270168 h 844368"/>
              <a:gd name="connsiteX45" fmla="*/ 215812 w 1149908"/>
              <a:gd name="connsiteY45" fmla="*/ 271416 h 844368"/>
              <a:gd name="connsiteX46" fmla="*/ 205687 w 1149908"/>
              <a:gd name="connsiteY46" fmla="*/ 261296 h 844368"/>
              <a:gd name="connsiteX47" fmla="*/ 215812 w 1149908"/>
              <a:gd name="connsiteY47" fmla="*/ 251176 h 844368"/>
              <a:gd name="connsiteX48" fmla="*/ 225937 w 1149908"/>
              <a:gd name="connsiteY48" fmla="*/ 261296 h 844368"/>
              <a:gd name="connsiteX49" fmla="*/ 215812 w 1149908"/>
              <a:gd name="connsiteY49" fmla="*/ 271416 h 844368"/>
              <a:gd name="connsiteX50" fmla="*/ 285669 w 1149908"/>
              <a:gd name="connsiteY50" fmla="*/ 272667 h 844368"/>
              <a:gd name="connsiteX51" fmla="*/ 274299 w 1149908"/>
              <a:gd name="connsiteY51" fmla="*/ 261297 h 844368"/>
              <a:gd name="connsiteX52" fmla="*/ 285669 w 1149908"/>
              <a:gd name="connsiteY52" fmla="*/ 249927 h 844368"/>
              <a:gd name="connsiteX53" fmla="*/ 297039 w 1149908"/>
              <a:gd name="connsiteY53" fmla="*/ 261297 h 844368"/>
              <a:gd name="connsiteX54" fmla="*/ 285669 w 1149908"/>
              <a:gd name="connsiteY54" fmla="*/ 272667 h 844368"/>
              <a:gd name="connsiteX55" fmla="*/ 355397 w 1149908"/>
              <a:gd name="connsiteY55" fmla="*/ 274043 h 844368"/>
              <a:gd name="connsiteX56" fmla="*/ 342654 w 1149908"/>
              <a:gd name="connsiteY56" fmla="*/ 261296 h 844368"/>
              <a:gd name="connsiteX57" fmla="*/ 355397 w 1149908"/>
              <a:gd name="connsiteY57" fmla="*/ 248549 h 844368"/>
              <a:gd name="connsiteX58" fmla="*/ 368140 w 1149908"/>
              <a:gd name="connsiteY58" fmla="*/ 261296 h 844368"/>
              <a:gd name="connsiteX59" fmla="*/ 355397 w 1149908"/>
              <a:gd name="connsiteY59" fmla="*/ 274043 h 844368"/>
              <a:gd name="connsiteX60" fmla="*/ 425253 w 1149908"/>
              <a:gd name="connsiteY60" fmla="*/ 275165 h 844368"/>
              <a:gd name="connsiteX61" fmla="*/ 411384 w 1149908"/>
              <a:gd name="connsiteY61" fmla="*/ 261291 h 844368"/>
              <a:gd name="connsiteX62" fmla="*/ 425253 w 1149908"/>
              <a:gd name="connsiteY62" fmla="*/ 247417 h 844368"/>
              <a:gd name="connsiteX63" fmla="*/ 439122 w 1149908"/>
              <a:gd name="connsiteY63" fmla="*/ 261291 h 844368"/>
              <a:gd name="connsiteX64" fmla="*/ 425253 w 1149908"/>
              <a:gd name="connsiteY64" fmla="*/ 275165 h 844368"/>
              <a:gd name="connsiteX65" fmla="*/ 495106 w 1149908"/>
              <a:gd name="connsiteY65" fmla="*/ 276416 h 844368"/>
              <a:gd name="connsiteX66" fmla="*/ 479987 w 1149908"/>
              <a:gd name="connsiteY66" fmla="*/ 261292 h 844368"/>
              <a:gd name="connsiteX67" fmla="*/ 495106 w 1149908"/>
              <a:gd name="connsiteY67" fmla="*/ 246168 h 844368"/>
              <a:gd name="connsiteX68" fmla="*/ 510225 w 1149908"/>
              <a:gd name="connsiteY68" fmla="*/ 261292 h 844368"/>
              <a:gd name="connsiteX69" fmla="*/ 495106 w 1149908"/>
              <a:gd name="connsiteY69" fmla="*/ 276416 h 844368"/>
              <a:gd name="connsiteX70" fmla="*/ 564961 w 1149908"/>
              <a:gd name="connsiteY70" fmla="*/ 277664 h 844368"/>
              <a:gd name="connsiteX71" fmla="*/ 548588 w 1149908"/>
              <a:gd name="connsiteY71" fmla="*/ 261291 h 844368"/>
              <a:gd name="connsiteX72" fmla="*/ 564961 w 1149908"/>
              <a:gd name="connsiteY72" fmla="*/ 244918 h 844368"/>
              <a:gd name="connsiteX73" fmla="*/ 581334 w 1149908"/>
              <a:gd name="connsiteY73" fmla="*/ 261291 h 844368"/>
              <a:gd name="connsiteX74" fmla="*/ 564961 w 1149908"/>
              <a:gd name="connsiteY74" fmla="*/ 277664 h 844368"/>
              <a:gd name="connsiteX75" fmla="*/ 634690 w 1149908"/>
              <a:gd name="connsiteY75" fmla="*/ 279042 h 844368"/>
              <a:gd name="connsiteX76" fmla="*/ 616944 w 1149908"/>
              <a:gd name="connsiteY76" fmla="*/ 261296 h 844368"/>
              <a:gd name="connsiteX77" fmla="*/ 634690 w 1149908"/>
              <a:gd name="connsiteY77" fmla="*/ 243550 h 844368"/>
              <a:gd name="connsiteX78" fmla="*/ 652436 w 1149908"/>
              <a:gd name="connsiteY78" fmla="*/ 261296 h 844368"/>
              <a:gd name="connsiteX79" fmla="*/ 634690 w 1149908"/>
              <a:gd name="connsiteY79" fmla="*/ 279042 h 844368"/>
              <a:gd name="connsiteX80" fmla="*/ 704542 w 1149908"/>
              <a:gd name="connsiteY80" fmla="*/ 280165 h 844368"/>
              <a:gd name="connsiteX81" fmla="*/ 685674 w 1149908"/>
              <a:gd name="connsiteY81" fmla="*/ 261297 h 844368"/>
              <a:gd name="connsiteX82" fmla="*/ 704542 w 1149908"/>
              <a:gd name="connsiteY82" fmla="*/ 242429 h 844368"/>
              <a:gd name="connsiteX83" fmla="*/ 723410 w 1149908"/>
              <a:gd name="connsiteY83" fmla="*/ 261297 h 844368"/>
              <a:gd name="connsiteX84" fmla="*/ 704542 w 1149908"/>
              <a:gd name="connsiteY84" fmla="*/ 280165 h 844368"/>
              <a:gd name="connsiteX85" fmla="*/ 774398 w 1149908"/>
              <a:gd name="connsiteY85" fmla="*/ 281413 h 844368"/>
              <a:gd name="connsiteX86" fmla="*/ 754276 w 1149908"/>
              <a:gd name="connsiteY86" fmla="*/ 261296 h 844368"/>
              <a:gd name="connsiteX87" fmla="*/ 774398 w 1149908"/>
              <a:gd name="connsiteY87" fmla="*/ 241179 h 844368"/>
              <a:gd name="connsiteX88" fmla="*/ 794520 w 1149908"/>
              <a:gd name="connsiteY88" fmla="*/ 261296 h 844368"/>
              <a:gd name="connsiteX89" fmla="*/ 774398 w 1149908"/>
              <a:gd name="connsiteY89" fmla="*/ 281413 h 844368"/>
              <a:gd name="connsiteX90" fmla="*/ 844127 w 1149908"/>
              <a:gd name="connsiteY90" fmla="*/ 282792 h 844368"/>
              <a:gd name="connsiteX91" fmla="*/ 822632 w 1149908"/>
              <a:gd name="connsiteY91" fmla="*/ 261297 h 844368"/>
              <a:gd name="connsiteX92" fmla="*/ 844127 w 1149908"/>
              <a:gd name="connsiteY92" fmla="*/ 239802 h 844368"/>
              <a:gd name="connsiteX93" fmla="*/ 865622 w 1149908"/>
              <a:gd name="connsiteY93" fmla="*/ 261297 h 844368"/>
              <a:gd name="connsiteX94" fmla="*/ 844127 w 1149908"/>
              <a:gd name="connsiteY94" fmla="*/ 282792 h 844368"/>
              <a:gd name="connsiteX95" fmla="*/ 913978 w 1149908"/>
              <a:gd name="connsiteY95" fmla="*/ 284042 h 844368"/>
              <a:gd name="connsiteX96" fmla="*/ 891233 w 1149908"/>
              <a:gd name="connsiteY96" fmla="*/ 261297 h 844368"/>
              <a:gd name="connsiteX97" fmla="*/ 913978 w 1149908"/>
              <a:gd name="connsiteY97" fmla="*/ 238552 h 844368"/>
              <a:gd name="connsiteX98" fmla="*/ 936723 w 1149908"/>
              <a:gd name="connsiteY98" fmla="*/ 261297 h 844368"/>
              <a:gd name="connsiteX99" fmla="*/ 913978 w 1149908"/>
              <a:gd name="connsiteY99" fmla="*/ 284042 h 844368"/>
              <a:gd name="connsiteX100" fmla="*/ 983839 w 1149908"/>
              <a:gd name="connsiteY100" fmla="*/ 285162 h 844368"/>
              <a:gd name="connsiteX101" fmla="*/ 959973 w 1149908"/>
              <a:gd name="connsiteY101" fmla="*/ 261291 h 844368"/>
              <a:gd name="connsiteX102" fmla="*/ 983839 w 1149908"/>
              <a:gd name="connsiteY102" fmla="*/ 237420 h 844368"/>
              <a:gd name="connsiteX103" fmla="*/ 1007705 w 1149908"/>
              <a:gd name="connsiteY103" fmla="*/ 261291 h 844368"/>
              <a:gd name="connsiteX104" fmla="*/ 983839 w 1149908"/>
              <a:gd name="connsiteY104" fmla="*/ 285162 h 844368"/>
              <a:gd name="connsiteX105" fmla="*/ 6376 w 1149908"/>
              <a:gd name="connsiteY105" fmla="*/ 348018 h 844368"/>
              <a:gd name="connsiteX106" fmla="*/ 0 w 1149908"/>
              <a:gd name="connsiteY106" fmla="*/ 341647 h 844368"/>
              <a:gd name="connsiteX107" fmla="*/ 6376 w 1149908"/>
              <a:gd name="connsiteY107" fmla="*/ 335276 h 844368"/>
              <a:gd name="connsiteX108" fmla="*/ 12752 w 1149908"/>
              <a:gd name="connsiteY108" fmla="*/ 341647 h 844368"/>
              <a:gd name="connsiteX109" fmla="*/ 6376 w 1149908"/>
              <a:gd name="connsiteY109" fmla="*/ 348018 h 844368"/>
              <a:gd name="connsiteX110" fmla="*/ 76228 w 1149908"/>
              <a:gd name="connsiteY110" fmla="*/ 349267 h 844368"/>
              <a:gd name="connsiteX111" fmla="*/ 68602 w 1149908"/>
              <a:gd name="connsiteY111" fmla="*/ 341646 h 844368"/>
              <a:gd name="connsiteX112" fmla="*/ 76228 w 1149908"/>
              <a:gd name="connsiteY112" fmla="*/ 334025 h 844368"/>
              <a:gd name="connsiteX113" fmla="*/ 83854 w 1149908"/>
              <a:gd name="connsiteY113" fmla="*/ 341646 h 844368"/>
              <a:gd name="connsiteX114" fmla="*/ 76228 w 1149908"/>
              <a:gd name="connsiteY114" fmla="*/ 349267 h 844368"/>
              <a:gd name="connsiteX115" fmla="*/ 145956 w 1149908"/>
              <a:gd name="connsiteY115" fmla="*/ 350518 h 844368"/>
              <a:gd name="connsiteX116" fmla="*/ 137085 w 1149908"/>
              <a:gd name="connsiteY116" fmla="*/ 341647 h 844368"/>
              <a:gd name="connsiteX117" fmla="*/ 145956 w 1149908"/>
              <a:gd name="connsiteY117" fmla="*/ 332776 h 844368"/>
              <a:gd name="connsiteX118" fmla="*/ 154827 w 1149908"/>
              <a:gd name="connsiteY118" fmla="*/ 341647 h 844368"/>
              <a:gd name="connsiteX119" fmla="*/ 145956 w 1149908"/>
              <a:gd name="connsiteY119" fmla="*/ 350518 h 844368"/>
              <a:gd name="connsiteX120" fmla="*/ 215812 w 1149908"/>
              <a:gd name="connsiteY120" fmla="*/ 351767 h 844368"/>
              <a:gd name="connsiteX121" fmla="*/ 205687 w 1149908"/>
              <a:gd name="connsiteY121" fmla="*/ 341647 h 844368"/>
              <a:gd name="connsiteX122" fmla="*/ 215812 w 1149908"/>
              <a:gd name="connsiteY122" fmla="*/ 331527 h 844368"/>
              <a:gd name="connsiteX123" fmla="*/ 225937 w 1149908"/>
              <a:gd name="connsiteY123" fmla="*/ 341647 h 844368"/>
              <a:gd name="connsiteX124" fmla="*/ 215812 w 1149908"/>
              <a:gd name="connsiteY124" fmla="*/ 351767 h 844368"/>
              <a:gd name="connsiteX125" fmla="*/ 285669 w 1149908"/>
              <a:gd name="connsiteY125" fmla="*/ 353017 h 844368"/>
              <a:gd name="connsiteX126" fmla="*/ 274299 w 1149908"/>
              <a:gd name="connsiteY126" fmla="*/ 341647 h 844368"/>
              <a:gd name="connsiteX127" fmla="*/ 285669 w 1149908"/>
              <a:gd name="connsiteY127" fmla="*/ 330277 h 844368"/>
              <a:gd name="connsiteX128" fmla="*/ 297039 w 1149908"/>
              <a:gd name="connsiteY128" fmla="*/ 341647 h 844368"/>
              <a:gd name="connsiteX129" fmla="*/ 285669 w 1149908"/>
              <a:gd name="connsiteY129" fmla="*/ 353017 h 844368"/>
              <a:gd name="connsiteX130" fmla="*/ 355397 w 1149908"/>
              <a:gd name="connsiteY130" fmla="*/ 354394 h 844368"/>
              <a:gd name="connsiteX131" fmla="*/ 342654 w 1149908"/>
              <a:gd name="connsiteY131" fmla="*/ 341647 h 844368"/>
              <a:gd name="connsiteX132" fmla="*/ 355397 w 1149908"/>
              <a:gd name="connsiteY132" fmla="*/ 328900 h 844368"/>
              <a:gd name="connsiteX133" fmla="*/ 368140 w 1149908"/>
              <a:gd name="connsiteY133" fmla="*/ 341647 h 844368"/>
              <a:gd name="connsiteX134" fmla="*/ 355397 w 1149908"/>
              <a:gd name="connsiteY134" fmla="*/ 354394 h 844368"/>
              <a:gd name="connsiteX135" fmla="*/ 425253 w 1149908"/>
              <a:gd name="connsiteY135" fmla="*/ 355516 h 844368"/>
              <a:gd name="connsiteX136" fmla="*/ 411384 w 1149908"/>
              <a:gd name="connsiteY136" fmla="*/ 341647 h 844368"/>
              <a:gd name="connsiteX137" fmla="*/ 425253 w 1149908"/>
              <a:gd name="connsiteY137" fmla="*/ 327778 h 844368"/>
              <a:gd name="connsiteX138" fmla="*/ 439122 w 1149908"/>
              <a:gd name="connsiteY138" fmla="*/ 341647 h 844368"/>
              <a:gd name="connsiteX139" fmla="*/ 425253 w 1149908"/>
              <a:gd name="connsiteY139" fmla="*/ 355516 h 844368"/>
              <a:gd name="connsiteX140" fmla="*/ 495106 w 1149908"/>
              <a:gd name="connsiteY140" fmla="*/ 356766 h 844368"/>
              <a:gd name="connsiteX141" fmla="*/ 479987 w 1149908"/>
              <a:gd name="connsiteY141" fmla="*/ 341647 h 844368"/>
              <a:gd name="connsiteX142" fmla="*/ 495106 w 1149908"/>
              <a:gd name="connsiteY142" fmla="*/ 326528 h 844368"/>
              <a:gd name="connsiteX143" fmla="*/ 510225 w 1149908"/>
              <a:gd name="connsiteY143" fmla="*/ 341647 h 844368"/>
              <a:gd name="connsiteX144" fmla="*/ 495106 w 1149908"/>
              <a:gd name="connsiteY144" fmla="*/ 356766 h 844368"/>
              <a:gd name="connsiteX145" fmla="*/ 564961 w 1149908"/>
              <a:gd name="connsiteY145" fmla="*/ 358015 h 844368"/>
              <a:gd name="connsiteX146" fmla="*/ 548588 w 1149908"/>
              <a:gd name="connsiteY146" fmla="*/ 341647 h 844368"/>
              <a:gd name="connsiteX147" fmla="*/ 564961 w 1149908"/>
              <a:gd name="connsiteY147" fmla="*/ 325279 h 844368"/>
              <a:gd name="connsiteX148" fmla="*/ 581334 w 1149908"/>
              <a:gd name="connsiteY148" fmla="*/ 341647 h 844368"/>
              <a:gd name="connsiteX149" fmla="*/ 564961 w 1149908"/>
              <a:gd name="connsiteY149" fmla="*/ 358015 h 844368"/>
              <a:gd name="connsiteX150" fmla="*/ 634690 w 1149908"/>
              <a:gd name="connsiteY150" fmla="*/ 359392 h 844368"/>
              <a:gd name="connsiteX151" fmla="*/ 616944 w 1149908"/>
              <a:gd name="connsiteY151" fmla="*/ 341646 h 844368"/>
              <a:gd name="connsiteX152" fmla="*/ 634690 w 1149908"/>
              <a:gd name="connsiteY152" fmla="*/ 323900 h 844368"/>
              <a:gd name="connsiteX153" fmla="*/ 652436 w 1149908"/>
              <a:gd name="connsiteY153" fmla="*/ 341646 h 844368"/>
              <a:gd name="connsiteX154" fmla="*/ 634690 w 1149908"/>
              <a:gd name="connsiteY154" fmla="*/ 359392 h 844368"/>
              <a:gd name="connsiteX155" fmla="*/ 704542 w 1149908"/>
              <a:gd name="connsiteY155" fmla="*/ 360515 h 844368"/>
              <a:gd name="connsiteX156" fmla="*/ 685674 w 1149908"/>
              <a:gd name="connsiteY156" fmla="*/ 341647 h 844368"/>
              <a:gd name="connsiteX157" fmla="*/ 704542 w 1149908"/>
              <a:gd name="connsiteY157" fmla="*/ 322779 h 844368"/>
              <a:gd name="connsiteX158" fmla="*/ 723410 w 1149908"/>
              <a:gd name="connsiteY158" fmla="*/ 341647 h 844368"/>
              <a:gd name="connsiteX159" fmla="*/ 704542 w 1149908"/>
              <a:gd name="connsiteY159" fmla="*/ 360515 h 844368"/>
              <a:gd name="connsiteX160" fmla="*/ 774398 w 1149908"/>
              <a:gd name="connsiteY160" fmla="*/ 361764 h 844368"/>
              <a:gd name="connsiteX161" fmla="*/ 754276 w 1149908"/>
              <a:gd name="connsiteY161" fmla="*/ 341647 h 844368"/>
              <a:gd name="connsiteX162" fmla="*/ 774398 w 1149908"/>
              <a:gd name="connsiteY162" fmla="*/ 321530 h 844368"/>
              <a:gd name="connsiteX163" fmla="*/ 794520 w 1149908"/>
              <a:gd name="connsiteY163" fmla="*/ 341647 h 844368"/>
              <a:gd name="connsiteX164" fmla="*/ 774398 w 1149908"/>
              <a:gd name="connsiteY164" fmla="*/ 361764 h 844368"/>
              <a:gd name="connsiteX165" fmla="*/ 844127 w 1149908"/>
              <a:gd name="connsiteY165" fmla="*/ 363142 h 844368"/>
              <a:gd name="connsiteX166" fmla="*/ 822632 w 1149908"/>
              <a:gd name="connsiteY166" fmla="*/ 341647 h 844368"/>
              <a:gd name="connsiteX167" fmla="*/ 844127 w 1149908"/>
              <a:gd name="connsiteY167" fmla="*/ 320152 h 844368"/>
              <a:gd name="connsiteX168" fmla="*/ 865622 w 1149908"/>
              <a:gd name="connsiteY168" fmla="*/ 341647 h 844368"/>
              <a:gd name="connsiteX169" fmla="*/ 844127 w 1149908"/>
              <a:gd name="connsiteY169" fmla="*/ 363142 h 844368"/>
              <a:gd name="connsiteX170" fmla="*/ 913978 w 1149908"/>
              <a:gd name="connsiteY170" fmla="*/ 364392 h 844368"/>
              <a:gd name="connsiteX171" fmla="*/ 891233 w 1149908"/>
              <a:gd name="connsiteY171" fmla="*/ 341647 h 844368"/>
              <a:gd name="connsiteX172" fmla="*/ 913978 w 1149908"/>
              <a:gd name="connsiteY172" fmla="*/ 318902 h 844368"/>
              <a:gd name="connsiteX173" fmla="*/ 936723 w 1149908"/>
              <a:gd name="connsiteY173" fmla="*/ 341647 h 844368"/>
              <a:gd name="connsiteX174" fmla="*/ 913978 w 1149908"/>
              <a:gd name="connsiteY174" fmla="*/ 364392 h 844368"/>
              <a:gd name="connsiteX175" fmla="*/ 983839 w 1149908"/>
              <a:gd name="connsiteY175" fmla="*/ 365513 h 844368"/>
              <a:gd name="connsiteX176" fmla="*/ 959973 w 1149908"/>
              <a:gd name="connsiteY176" fmla="*/ 341647 h 844368"/>
              <a:gd name="connsiteX177" fmla="*/ 983839 w 1149908"/>
              <a:gd name="connsiteY177" fmla="*/ 317781 h 844368"/>
              <a:gd name="connsiteX178" fmla="*/ 1007705 w 1149908"/>
              <a:gd name="connsiteY178" fmla="*/ 341647 h 844368"/>
              <a:gd name="connsiteX179" fmla="*/ 983839 w 1149908"/>
              <a:gd name="connsiteY179" fmla="*/ 365513 h 844368"/>
              <a:gd name="connsiteX180" fmla="*/ 1053691 w 1149908"/>
              <a:gd name="connsiteY180" fmla="*/ 366763 h 844368"/>
              <a:gd name="connsiteX181" fmla="*/ 1028575 w 1149908"/>
              <a:gd name="connsiteY181" fmla="*/ 341647 h 844368"/>
              <a:gd name="connsiteX182" fmla="*/ 1053691 w 1149908"/>
              <a:gd name="connsiteY182" fmla="*/ 316531 h 844368"/>
              <a:gd name="connsiteX183" fmla="*/ 1078807 w 1149908"/>
              <a:gd name="connsiteY183" fmla="*/ 341647 h 844368"/>
              <a:gd name="connsiteX184" fmla="*/ 1053691 w 1149908"/>
              <a:gd name="connsiteY184" fmla="*/ 366763 h 844368"/>
              <a:gd name="connsiteX185" fmla="*/ 6376 w 1149908"/>
              <a:gd name="connsiteY185" fmla="*/ 428496 h 844368"/>
              <a:gd name="connsiteX186" fmla="*/ 0 w 1149908"/>
              <a:gd name="connsiteY186" fmla="*/ 422120 h 844368"/>
              <a:gd name="connsiteX187" fmla="*/ 6376 w 1149908"/>
              <a:gd name="connsiteY187" fmla="*/ 415744 h 844368"/>
              <a:gd name="connsiteX188" fmla="*/ 12752 w 1149908"/>
              <a:gd name="connsiteY188" fmla="*/ 422120 h 844368"/>
              <a:gd name="connsiteX189" fmla="*/ 6376 w 1149908"/>
              <a:gd name="connsiteY189" fmla="*/ 428496 h 844368"/>
              <a:gd name="connsiteX190" fmla="*/ 76228 w 1149908"/>
              <a:gd name="connsiteY190" fmla="*/ 429747 h 844368"/>
              <a:gd name="connsiteX191" fmla="*/ 68602 w 1149908"/>
              <a:gd name="connsiteY191" fmla="*/ 422121 h 844368"/>
              <a:gd name="connsiteX192" fmla="*/ 76228 w 1149908"/>
              <a:gd name="connsiteY192" fmla="*/ 414495 h 844368"/>
              <a:gd name="connsiteX193" fmla="*/ 83854 w 1149908"/>
              <a:gd name="connsiteY193" fmla="*/ 422121 h 844368"/>
              <a:gd name="connsiteX194" fmla="*/ 76228 w 1149908"/>
              <a:gd name="connsiteY194" fmla="*/ 429747 h 844368"/>
              <a:gd name="connsiteX195" fmla="*/ 145956 w 1149908"/>
              <a:gd name="connsiteY195" fmla="*/ 430996 h 844368"/>
              <a:gd name="connsiteX196" fmla="*/ 137085 w 1149908"/>
              <a:gd name="connsiteY196" fmla="*/ 422120 h 844368"/>
              <a:gd name="connsiteX197" fmla="*/ 145956 w 1149908"/>
              <a:gd name="connsiteY197" fmla="*/ 413244 h 844368"/>
              <a:gd name="connsiteX198" fmla="*/ 154827 w 1149908"/>
              <a:gd name="connsiteY198" fmla="*/ 422120 h 844368"/>
              <a:gd name="connsiteX199" fmla="*/ 145956 w 1149908"/>
              <a:gd name="connsiteY199" fmla="*/ 430996 h 844368"/>
              <a:gd name="connsiteX200" fmla="*/ 215812 w 1149908"/>
              <a:gd name="connsiteY200" fmla="*/ 432245 h 844368"/>
              <a:gd name="connsiteX201" fmla="*/ 205687 w 1149908"/>
              <a:gd name="connsiteY201" fmla="*/ 422120 h 844368"/>
              <a:gd name="connsiteX202" fmla="*/ 215812 w 1149908"/>
              <a:gd name="connsiteY202" fmla="*/ 411995 h 844368"/>
              <a:gd name="connsiteX203" fmla="*/ 225937 w 1149908"/>
              <a:gd name="connsiteY203" fmla="*/ 422120 h 844368"/>
              <a:gd name="connsiteX204" fmla="*/ 215812 w 1149908"/>
              <a:gd name="connsiteY204" fmla="*/ 432245 h 844368"/>
              <a:gd name="connsiteX205" fmla="*/ 285669 w 1149908"/>
              <a:gd name="connsiteY205" fmla="*/ 433496 h 844368"/>
              <a:gd name="connsiteX206" fmla="*/ 274299 w 1149908"/>
              <a:gd name="connsiteY206" fmla="*/ 422121 h 844368"/>
              <a:gd name="connsiteX207" fmla="*/ 285669 w 1149908"/>
              <a:gd name="connsiteY207" fmla="*/ 410746 h 844368"/>
              <a:gd name="connsiteX208" fmla="*/ 297039 w 1149908"/>
              <a:gd name="connsiteY208" fmla="*/ 422121 h 844368"/>
              <a:gd name="connsiteX209" fmla="*/ 285669 w 1149908"/>
              <a:gd name="connsiteY209" fmla="*/ 433496 h 844368"/>
              <a:gd name="connsiteX210" fmla="*/ 355397 w 1149908"/>
              <a:gd name="connsiteY210" fmla="*/ 434863 h 844368"/>
              <a:gd name="connsiteX211" fmla="*/ 342654 w 1149908"/>
              <a:gd name="connsiteY211" fmla="*/ 422120 h 844368"/>
              <a:gd name="connsiteX212" fmla="*/ 355397 w 1149908"/>
              <a:gd name="connsiteY212" fmla="*/ 409377 h 844368"/>
              <a:gd name="connsiteX213" fmla="*/ 368140 w 1149908"/>
              <a:gd name="connsiteY213" fmla="*/ 422120 h 844368"/>
              <a:gd name="connsiteX214" fmla="*/ 355397 w 1149908"/>
              <a:gd name="connsiteY214" fmla="*/ 434863 h 844368"/>
              <a:gd name="connsiteX215" fmla="*/ 425253 w 1149908"/>
              <a:gd name="connsiteY215" fmla="*/ 435994 h 844368"/>
              <a:gd name="connsiteX216" fmla="*/ 411384 w 1149908"/>
              <a:gd name="connsiteY216" fmla="*/ 422120 h 844368"/>
              <a:gd name="connsiteX217" fmla="*/ 425253 w 1149908"/>
              <a:gd name="connsiteY217" fmla="*/ 408246 h 844368"/>
              <a:gd name="connsiteX218" fmla="*/ 439122 w 1149908"/>
              <a:gd name="connsiteY218" fmla="*/ 422120 h 844368"/>
              <a:gd name="connsiteX219" fmla="*/ 425253 w 1149908"/>
              <a:gd name="connsiteY219" fmla="*/ 435994 h 844368"/>
              <a:gd name="connsiteX220" fmla="*/ 495106 w 1149908"/>
              <a:gd name="connsiteY220" fmla="*/ 437245 h 844368"/>
              <a:gd name="connsiteX221" fmla="*/ 479987 w 1149908"/>
              <a:gd name="connsiteY221" fmla="*/ 422121 h 844368"/>
              <a:gd name="connsiteX222" fmla="*/ 495106 w 1149908"/>
              <a:gd name="connsiteY222" fmla="*/ 406997 h 844368"/>
              <a:gd name="connsiteX223" fmla="*/ 510225 w 1149908"/>
              <a:gd name="connsiteY223" fmla="*/ 422121 h 844368"/>
              <a:gd name="connsiteX224" fmla="*/ 495106 w 1149908"/>
              <a:gd name="connsiteY224" fmla="*/ 437245 h 844368"/>
              <a:gd name="connsiteX225" fmla="*/ 564961 w 1149908"/>
              <a:gd name="connsiteY225" fmla="*/ 438493 h 844368"/>
              <a:gd name="connsiteX226" fmla="*/ 548588 w 1149908"/>
              <a:gd name="connsiteY226" fmla="*/ 422120 h 844368"/>
              <a:gd name="connsiteX227" fmla="*/ 564961 w 1149908"/>
              <a:gd name="connsiteY227" fmla="*/ 405747 h 844368"/>
              <a:gd name="connsiteX228" fmla="*/ 581334 w 1149908"/>
              <a:gd name="connsiteY228" fmla="*/ 422120 h 844368"/>
              <a:gd name="connsiteX229" fmla="*/ 564961 w 1149908"/>
              <a:gd name="connsiteY229" fmla="*/ 438493 h 844368"/>
              <a:gd name="connsiteX230" fmla="*/ 634690 w 1149908"/>
              <a:gd name="connsiteY230" fmla="*/ 439871 h 844368"/>
              <a:gd name="connsiteX231" fmla="*/ 616944 w 1149908"/>
              <a:gd name="connsiteY231" fmla="*/ 422125 h 844368"/>
              <a:gd name="connsiteX232" fmla="*/ 634690 w 1149908"/>
              <a:gd name="connsiteY232" fmla="*/ 404379 h 844368"/>
              <a:gd name="connsiteX233" fmla="*/ 652436 w 1149908"/>
              <a:gd name="connsiteY233" fmla="*/ 422125 h 844368"/>
              <a:gd name="connsiteX234" fmla="*/ 634690 w 1149908"/>
              <a:gd name="connsiteY234" fmla="*/ 439871 h 844368"/>
              <a:gd name="connsiteX235" fmla="*/ 704542 w 1149908"/>
              <a:gd name="connsiteY235" fmla="*/ 440993 h 844368"/>
              <a:gd name="connsiteX236" fmla="*/ 685674 w 1149908"/>
              <a:gd name="connsiteY236" fmla="*/ 422120 h 844368"/>
              <a:gd name="connsiteX237" fmla="*/ 704542 w 1149908"/>
              <a:gd name="connsiteY237" fmla="*/ 403247 h 844368"/>
              <a:gd name="connsiteX238" fmla="*/ 723410 w 1149908"/>
              <a:gd name="connsiteY238" fmla="*/ 422120 h 844368"/>
              <a:gd name="connsiteX239" fmla="*/ 704542 w 1149908"/>
              <a:gd name="connsiteY239" fmla="*/ 440993 h 844368"/>
              <a:gd name="connsiteX240" fmla="*/ 774398 w 1149908"/>
              <a:gd name="connsiteY240" fmla="*/ 442242 h 844368"/>
              <a:gd name="connsiteX241" fmla="*/ 754276 w 1149908"/>
              <a:gd name="connsiteY241" fmla="*/ 422120 h 844368"/>
              <a:gd name="connsiteX242" fmla="*/ 774398 w 1149908"/>
              <a:gd name="connsiteY242" fmla="*/ 401998 h 844368"/>
              <a:gd name="connsiteX243" fmla="*/ 794520 w 1149908"/>
              <a:gd name="connsiteY243" fmla="*/ 422120 h 844368"/>
              <a:gd name="connsiteX244" fmla="*/ 774398 w 1149908"/>
              <a:gd name="connsiteY244" fmla="*/ 442242 h 844368"/>
              <a:gd name="connsiteX245" fmla="*/ 844127 w 1149908"/>
              <a:gd name="connsiteY245" fmla="*/ 443611 h 844368"/>
              <a:gd name="connsiteX246" fmla="*/ 822632 w 1149908"/>
              <a:gd name="connsiteY246" fmla="*/ 422121 h 844368"/>
              <a:gd name="connsiteX247" fmla="*/ 844127 w 1149908"/>
              <a:gd name="connsiteY247" fmla="*/ 400631 h 844368"/>
              <a:gd name="connsiteX248" fmla="*/ 865622 w 1149908"/>
              <a:gd name="connsiteY248" fmla="*/ 422121 h 844368"/>
              <a:gd name="connsiteX249" fmla="*/ 844127 w 1149908"/>
              <a:gd name="connsiteY249" fmla="*/ 443611 h 844368"/>
              <a:gd name="connsiteX250" fmla="*/ 913978 w 1149908"/>
              <a:gd name="connsiteY250" fmla="*/ 444860 h 844368"/>
              <a:gd name="connsiteX251" fmla="*/ 891233 w 1149908"/>
              <a:gd name="connsiteY251" fmla="*/ 422120 h 844368"/>
              <a:gd name="connsiteX252" fmla="*/ 913978 w 1149908"/>
              <a:gd name="connsiteY252" fmla="*/ 399380 h 844368"/>
              <a:gd name="connsiteX253" fmla="*/ 936723 w 1149908"/>
              <a:gd name="connsiteY253" fmla="*/ 422120 h 844368"/>
              <a:gd name="connsiteX254" fmla="*/ 913978 w 1149908"/>
              <a:gd name="connsiteY254" fmla="*/ 444860 h 844368"/>
              <a:gd name="connsiteX255" fmla="*/ 983839 w 1149908"/>
              <a:gd name="connsiteY255" fmla="*/ 445991 h 844368"/>
              <a:gd name="connsiteX256" fmla="*/ 959973 w 1149908"/>
              <a:gd name="connsiteY256" fmla="*/ 422120 h 844368"/>
              <a:gd name="connsiteX257" fmla="*/ 983839 w 1149908"/>
              <a:gd name="connsiteY257" fmla="*/ 398249 h 844368"/>
              <a:gd name="connsiteX258" fmla="*/ 1007705 w 1149908"/>
              <a:gd name="connsiteY258" fmla="*/ 422120 h 844368"/>
              <a:gd name="connsiteX259" fmla="*/ 983839 w 1149908"/>
              <a:gd name="connsiteY259" fmla="*/ 445991 h 844368"/>
              <a:gd name="connsiteX260" fmla="*/ 1053691 w 1149908"/>
              <a:gd name="connsiteY260" fmla="*/ 447242 h 844368"/>
              <a:gd name="connsiteX261" fmla="*/ 1028575 w 1149908"/>
              <a:gd name="connsiteY261" fmla="*/ 422121 h 844368"/>
              <a:gd name="connsiteX262" fmla="*/ 1053691 w 1149908"/>
              <a:gd name="connsiteY262" fmla="*/ 397000 h 844368"/>
              <a:gd name="connsiteX263" fmla="*/ 1078807 w 1149908"/>
              <a:gd name="connsiteY263" fmla="*/ 422121 h 844368"/>
              <a:gd name="connsiteX264" fmla="*/ 1053691 w 1149908"/>
              <a:gd name="connsiteY264" fmla="*/ 447242 h 844368"/>
              <a:gd name="connsiteX265" fmla="*/ 1123419 w 1149908"/>
              <a:gd name="connsiteY265" fmla="*/ 448609 h 844368"/>
              <a:gd name="connsiteX266" fmla="*/ 1096930 w 1149908"/>
              <a:gd name="connsiteY266" fmla="*/ 422120 h 844368"/>
              <a:gd name="connsiteX267" fmla="*/ 1123419 w 1149908"/>
              <a:gd name="connsiteY267" fmla="*/ 395631 h 844368"/>
              <a:gd name="connsiteX268" fmla="*/ 1149908 w 1149908"/>
              <a:gd name="connsiteY268" fmla="*/ 422120 h 844368"/>
              <a:gd name="connsiteX269" fmla="*/ 1123419 w 1149908"/>
              <a:gd name="connsiteY269" fmla="*/ 448609 h 844368"/>
              <a:gd name="connsiteX270" fmla="*/ 6376 w 1149908"/>
              <a:gd name="connsiteY270" fmla="*/ 508847 h 844368"/>
              <a:gd name="connsiteX271" fmla="*/ 0 w 1149908"/>
              <a:gd name="connsiteY271" fmla="*/ 502476 h 844368"/>
              <a:gd name="connsiteX272" fmla="*/ 6376 w 1149908"/>
              <a:gd name="connsiteY272" fmla="*/ 496105 h 844368"/>
              <a:gd name="connsiteX273" fmla="*/ 12752 w 1149908"/>
              <a:gd name="connsiteY273" fmla="*/ 502476 h 844368"/>
              <a:gd name="connsiteX274" fmla="*/ 6376 w 1149908"/>
              <a:gd name="connsiteY274" fmla="*/ 508847 h 844368"/>
              <a:gd name="connsiteX275" fmla="*/ 76228 w 1149908"/>
              <a:gd name="connsiteY275" fmla="*/ 510097 h 844368"/>
              <a:gd name="connsiteX276" fmla="*/ 68602 w 1149908"/>
              <a:gd name="connsiteY276" fmla="*/ 502471 h 844368"/>
              <a:gd name="connsiteX277" fmla="*/ 76228 w 1149908"/>
              <a:gd name="connsiteY277" fmla="*/ 494845 h 844368"/>
              <a:gd name="connsiteX278" fmla="*/ 83854 w 1149908"/>
              <a:gd name="connsiteY278" fmla="*/ 502471 h 844368"/>
              <a:gd name="connsiteX279" fmla="*/ 76228 w 1149908"/>
              <a:gd name="connsiteY279" fmla="*/ 510097 h 844368"/>
              <a:gd name="connsiteX280" fmla="*/ 145956 w 1149908"/>
              <a:gd name="connsiteY280" fmla="*/ 511347 h 844368"/>
              <a:gd name="connsiteX281" fmla="*/ 137085 w 1149908"/>
              <a:gd name="connsiteY281" fmla="*/ 502476 h 844368"/>
              <a:gd name="connsiteX282" fmla="*/ 145956 w 1149908"/>
              <a:gd name="connsiteY282" fmla="*/ 493605 h 844368"/>
              <a:gd name="connsiteX283" fmla="*/ 154827 w 1149908"/>
              <a:gd name="connsiteY283" fmla="*/ 502476 h 844368"/>
              <a:gd name="connsiteX284" fmla="*/ 145956 w 1149908"/>
              <a:gd name="connsiteY284" fmla="*/ 511347 h 844368"/>
              <a:gd name="connsiteX285" fmla="*/ 215812 w 1149908"/>
              <a:gd name="connsiteY285" fmla="*/ 512595 h 844368"/>
              <a:gd name="connsiteX286" fmla="*/ 205687 w 1149908"/>
              <a:gd name="connsiteY286" fmla="*/ 502470 h 844368"/>
              <a:gd name="connsiteX287" fmla="*/ 215812 w 1149908"/>
              <a:gd name="connsiteY287" fmla="*/ 492345 h 844368"/>
              <a:gd name="connsiteX288" fmla="*/ 225937 w 1149908"/>
              <a:gd name="connsiteY288" fmla="*/ 502470 h 844368"/>
              <a:gd name="connsiteX289" fmla="*/ 215812 w 1149908"/>
              <a:gd name="connsiteY289" fmla="*/ 512595 h 844368"/>
              <a:gd name="connsiteX290" fmla="*/ 285669 w 1149908"/>
              <a:gd name="connsiteY290" fmla="*/ 513846 h 844368"/>
              <a:gd name="connsiteX291" fmla="*/ 274299 w 1149908"/>
              <a:gd name="connsiteY291" fmla="*/ 502476 h 844368"/>
              <a:gd name="connsiteX292" fmla="*/ 285669 w 1149908"/>
              <a:gd name="connsiteY292" fmla="*/ 491106 h 844368"/>
              <a:gd name="connsiteX293" fmla="*/ 297039 w 1149908"/>
              <a:gd name="connsiteY293" fmla="*/ 502476 h 844368"/>
              <a:gd name="connsiteX294" fmla="*/ 285669 w 1149908"/>
              <a:gd name="connsiteY294" fmla="*/ 513846 h 844368"/>
              <a:gd name="connsiteX295" fmla="*/ 355397 w 1149908"/>
              <a:gd name="connsiteY295" fmla="*/ 515223 h 844368"/>
              <a:gd name="connsiteX296" fmla="*/ 342654 w 1149908"/>
              <a:gd name="connsiteY296" fmla="*/ 502476 h 844368"/>
              <a:gd name="connsiteX297" fmla="*/ 355397 w 1149908"/>
              <a:gd name="connsiteY297" fmla="*/ 489729 h 844368"/>
              <a:gd name="connsiteX298" fmla="*/ 368140 w 1149908"/>
              <a:gd name="connsiteY298" fmla="*/ 502476 h 844368"/>
              <a:gd name="connsiteX299" fmla="*/ 355397 w 1149908"/>
              <a:gd name="connsiteY299" fmla="*/ 515223 h 844368"/>
              <a:gd name="connsiteX300" fmla="*/ 425253 w 1149908"/>
              <a:gd name="connsiteY300" fmla="*/ 516344 h 844368"/>
              <a:gd name="connsiteX301" fmla="*/ 411384 w 1149908"/>
              <a:gd name="connsiteY301" fmla="*/ 502475 h 844368"/>
              <a:gd name="connsiteX302" fmla="*/ 425253 w 1149908"/>
              <a:gd name="connsiteY302" fmla="*/ 488606 h 844368"/>
              <a:gd name="connsiteX303" fmla="*/ 439122 w 1149908"/>
              <a:gd name="connsiteY303" fmla="*/ 502475 h 844368"/>
              <a:gd name="connsiteX304" fmla="*/ 425253 w 1149908"/>
              <a:gd name="connsiteY304" fmla="*/ 516344 h 844368"/>
              <a:gd name="connsiteX305" fmla="*/ 495106 w 1149908"/>
              <a:gd name="connsiteY305" fmla="*/ 517595 h 844368"/>
              <a:gd name="connsiteX306" fmla="*/ 479987 w 1149908"/>
              <a:gd name="connsiteY306" fmla="*/ 502476 h 844368"/>
              <a:gd name="connsiteX307" fmla="*/ 495106 w 1149908"/>
              <a:gd name="connsiteY307" fmla="*/ 487357 h 844368"/>
              <a:gd name="connsiteX308" fmla="*/ 510225 w 1149908"/>
              <a:gd name="connsiteY308" fmla="*/ 502476 h 844368"/>
              <a:gd name="connsiteX309" fmla="*/ 495106 w 1149908"/>
              <a:gd name="connsiteY309" fmla="*/ 517595 h 844368"/>
              <a:gd name="connsiteX310" fmla="*/ 564961 w 1149908"/>
              <a:gd name="connsiteY310" fmla="*/ 518844 h 844368"/>
              <a:gd name="connsiteX311" fmla="*/ 548588 w 1149908"/>
              <a:gd name="connsiteY311" fmla="*/ 502471 h 844368"/>
              <a:gd name="connsiteX312" fmla="*/ 564961 w 1149908"/>
              <a:gd name="connsiteY312" fmla="*/ 486098 h 844368"/>
              <a:gd name="connsiteX313" fmla="*/ 581334 w 1149908"/>
              <a:gd name="connsiteY313" fmla="*/ 502471 h 844368"/>
              <a:gd name="connsiteX314" fmla="*/ 564961 w 1149908"/>
              <a:gd name="connsiteY314" fmla="*/ 518844 h 844368"/>
              <a:gd name="connsiteX315" fmla="*/ 634690 w 1149908"/>
              <a:gd name="connsiteY315" fmla="*/ 520221 h 844368"/>
              <a:gd name="connsiteX316" fmla="*/ 616944 w 1149908"/>
              <a:gd name="connsiteY316" fmla="*/ 502475 h 844368"/>
              <a:gd name="connsiteX317" fmla="*/ 634690 w 1149908"/>
              <a:gd name="connsiteY317" fmla="*/ 484729 h 844368"/>
              <a:gd name="connsiteX318" fmla="*/ 652436 w 1149908"/>
              <a:gd name="connsiteY318" fmla="*/ 502475 h 844368"/>
              <a:gd name="connsiteX319" fmla="*/ 634690 w 1149908"/>
              <a:gd name="connsiteY319" fmla="*/ 520221 h 844368"/>
              <a:gd name="connsiteX320" fmla="*/ 704542 w 1149908"/>
              <a:gd name="connsiteY320" fmla="*/ 521344 h 844368"/>
              <a:gd name="connsiteX321" fmla="*/ 685674 w 1149908"/>
              <a:gd name="connsiteY321" fmla="*/ 502471 h 844368"/>
              <a:gd name="connsiteX322" fmla="*/ 704542 w 1149908"/>
              <a:gd name="connsiteY322" fmla="*/ 483598 h 844368"/>
              <a:gd name="connsiteX323" fmla="*/ 723410 w 1149908"/>
              <a:gd name="connsiteY323" fmla="*/ 502471 h 844368"/>
              <a:gd name="connsiteX324" fmla="*/ 704542 w 1149908"/>
              <a:gd name="connsiteY324" fmla="*/ 521344 h 844368"/>
              <a:gd name="connsiteX325" fmla="*/ 774398 w 1149908"/>
              <a:gd name="connsiteY325" fmla="*/ 522592 h 844368"/>
              <a:gd name="connsiteX326" fmla="*/ 754276 w 1149908"/>
              <a:gd name="connsiteY326" fmla="*/ 502475 h 844368"/>
              <a:gd name="connsiteX327" fmla="*/ 774398 w 1149908"/>
              <a:gd name="connsiteY327" fmla="*/ 482358 h 844368"/>
              <a:gd name="connsiteX328" fmla="*/ 794520 w 1149908"/>
              <a:gd name="connsiteY328" fmla="*/ 502475 h 844368"/>
              <a:gd name="connsiteX329" fmla="*/ 774398 w 1149908"/>
              <a:gd name="connsiteY329" fmla="*/ 522592 h 844368"/>
              <a:gd name="connsiteX330" fmla="*/ 844127 w 1149908"/>
              <a:gd name="connsiteY330" fmla="*/ 523971 h 844368"/>
              <a:gd name="connsiteX331" fmla="*/ 822632 w 1149908"/>
              <a:gd name="connsiteY331" fmla="*/ 502476 h 844368"/>
              <a:gd name="connsiteX332" fmla="*/ 844127 w 1149908"/>
              <a:gd name="connsiteY332" fmla="*/ 480981 h 844368"/>
              <a:gd name="connsiteX333" fmla="*/ 865622 w 1149908"/>
              <a:gd name="connsiteY333" fmla="*/ 502476 h 844368"/>
              <a:gd name="connsiteX334" fmla="*/ 844127 w 1149908"/>
              <a:gd name="connsiteY334" fmla="*/ 523971 h 844368"/>
              <a:gd name="connsiteX335" fmla="*/ 913978 w 1149908"/>
              <a:gd name="connsiteY335" fmla="*/ 525221 h 844368"/>
              <a:gd name="connsiteX336" fmla="*/ 891233 w 1149908"/>
              <a:gd name="connsiteY336" fmla="*/ 502476 h 844368"/>
              <a:gd name="connsiteX337" fmla="*/ 913978 w 1149908"/>
              <a:gd name="connsiteY337" fmla="*/ 479731 h 844368"/>
              <a:gd name="connsiteX338" fmla="*/ 936723 w 1149908"/>
              <a:gd name="connsiteY338" fmla="*/ 502476 h 844368"/>
              <a:gd name="connsiteX339" fmla="*/ 913978 w 1149908"/>
              <a:gd name="connsiteY339" fmla="*/ 525221 h 844368"/>
              <a:gd name="connsiteX340" fmla="*/ 983839 w 1149908"/>
              <a:gd name="connsiteY340" fmla="*/ 526341 h 844368"/>
              <a:gd name="connsiteX341" fmla="*/ 959973 w 1149908"/>
              <a:gd name="connsiteY341" fmla="*/ 502470 h 844368"/>
              <a:gd name="connsiteX342" fmla="*/ 983839 w 1149908"/>
              <a:gd name="connsiteY342" fmla="*/ 478599 h 844368"/>
              <a:gd name="connsiteX343" fmla="*/ 1007705 w 1149908"/>
              <a:gd name="connsiteY343" fmla="*/ 502470 h 844368"/>
              <a:gd name="connsiteX344" fmla="*/ 983839 w 1149908"/>
              <a:gd name="connsiteY344" fmla="*/ 526341 h 844368"/>
              <a:gd name="connsiteX345" fmla="*/ 1053691 w 1149908"/>
              <a:gd name="connsiteY345" fmla="*/ 527592 h 844368"/>
              <a:gd name="connsiteX346" fmla="*/ 1028575 w 1149908"/>
              <a:gd name="connsiteY346" fmla="*/ 502471 h 844368"/>
              <a:gd name="connsiteX347" fmla="*/ 1053691 w 1149908"/>
              <a:gd name="connsiteY347" fmla="*/ 477350 h 844368"/>
              <a:gd name="connsiteX348" fmla="*/ 1078807 w 1149908"/>
              <a:gd name="connsiteY348" fmla="*/ 502471 h 844368"/>
              <a:gd name="connsiteX349" fmla="*/ 1053691 w 1149908"/>
              <a:gd name="connsiteY349" fmla="*/ 527592 h 844368"/>
              <a:gd name="connsiteX350" fmla="*/ 6376 w 1149908"/>
              <a:gd name="connsiteY350" fmla="*/ 589325 h 844368"/>
              <a:gd name="connsiteX351" fmla="*/ 0 w 1149908"/>
              <a:gd name="connsiteY351" fmla="*/ 582949 h 844368"/>
              <a:gd name="connsiteX352" fmla="*/ 6376 w 1149908"/>
              <a:gd name="connsiteY352" fmla="*/ 576573 h 844368"/>
              <a:gd name="connsiteX353" fmla="*/ 12752 w 1149908"/>
              <a:gd name="connsiteY353" fmla="*/ 582949 h 844368"/>
              <a:gd name="connsiteX354" fmla="*/ 6376 w 1149908"/>
              <a:gd name="connsiteY354" fmla="*/ 589325 h 844368"/>
              <a:gd name="connsiteX355" fmla="*/ 76228 w 1149908"/>
              <a:gd name="connsiteY355" fmla="*/ 590575 h 844368"/>
              <a:gd name="connsiteX356" fmla="*/ 68602 w 1149908"/>
              <a:gd name="connsiteY356" fmla="*/ 582949 h 844368"/>
              <a:gd name="connsiteX357" fmla="*/ 76228 w 1149908"/>
              <a:gd name="connsiteY357" fmla="*/ 575323 h 844368"/>
              <a:gd name="connsiteX358" fmla="*/ 83854 w 1149908"/>
              <a:gd name="connsiteY358" fmla="*/ 582949 h 844368"/>
              <a:gd name="connsiteX359" fmla="*/ 76228 w 1149908"/>
              <a:gd name="connsiteY359" fmla="*/ 590575 h 844368"/>
              <a:gd name="connsiteX360" fmla="*/ 145956 w 1149908"/>
              <a:gd name="connsiteY360" fmla="*/ 591825 h 844368"/>
              <a:gd name="connsiteX361" fmla="*/ 137085 w 1149908"/>
              <a:gd name="connsiteY361" fmla="*/ 582949 h 844368"/>
              <a:gd name="connsiteX362" fmla="*/ 145956 w 1149908"/>
              <a:gd name="connsiteY362" fmla="*/ 574073 h 844368"/>
              <a:gd name="connsiteX363" fmla="*/ 154827 w 1149908"/>
              <a:gd name="connsiteY363" fmla="*/ 582949 h 844368"/>
              <a:gd name="connsiteX364" fmla="*/ 145956 w 1149908"/>
              <a:gd name="connsiteY364" fmla="*/ 591825 h 844368"/>
              <a:gd name="connsiteX365" fmla="*/ 215812 w 1149908"/>
              <a:gd name="connsiteY365" fmla="*/ 593074 h 844368"/>
              <a:gd name="connsiteX366" fmla="*/ 205687 w 1149908"/>
              <a:gd name="connsiteY366" fmla="*/ 582949 h 844368"/>
              <a:gd name="connsiteX367" fmla="*/ 215812 w 1149908"/>
              <a:gd name="connsiteY367" fmla="*/ 572824 h 844368"/>
              <a:gd name="connsiteX368" fmla="*/ 225937 w 1149908"/>
              <a:gd name="connsiteY368" fmla="*/ 582949 h 844368"/>
              <a:gd name="connsiteX369" fmla="*/ 215812 w 1149908"/>
              <a:gd name="connsiteY369" fmla="*/ 593074 h 844368"/>
              <a:gd name="connsiteX370" fmla="*/ 285669 w 1149908"/>
              <a:gd name="connsiteY370" fmla="*/ 594324 h 844368"/>
              <a:gd name="connsiteX371" fmla="*/ 274299 w 1149908"/>
              <a:gd name="connsiteY371" fmla="*/ 582949 h 844368"/>
              <a:gd name="connsiteX372" fmla="*/ 285669 w 1149908"/>
              <a:gd name="connsiteY372" fmla="*/ 571574 h 844368"/>
              <a:gd name="connsiteX373" fmla="*/ 297039 w 1149908"/>
              <a:gd name="connsiteY373" fmla="*/ 582949 h 844368"/>
              <a:gd name="connsiteX374" fmla="*/ 285669 w 1149908"/>
              <a:gd name="connsiteY374" fmla="*/ 594324 h 844368"/>
              <a:gd name="connsiteX375" fmla="*/ 355397 w 1149908"/>
              <a:gd name="connsiteY375" fmla="*/ 595692 h 844368"/>
              <a:gd name="connsiteX376" fmla="*/ 342654 w 1149908"/>
              <a:gd name="connsiteY376" fmla="*/ 582949 h 844368"/>
              <a:gd name="connsiteX377" fmla="*/ 355397 w 1149908"/>
              <a:gd name="connsiteY377" fmla="*/ 570206 h 844368"/>
              <a:gd name="connsiteX378" fmla="*/ 368140 w 1149908"/>
              <a:gd name="connsiteY378" fmla="*/ 582949 h 844368"/>
              <a:gd name="connsiteX379" fmla="*/ 355397 w 1149908"/>
              <a:gd name="connsiteY379" fmla="*/ 595692 h 844368"/>
              <a:gd name="connsiteX380" fmla="*/ 425253 w 1149908"/>
              <a:gd name="connsiteY380" fmla="*/ 596823 h 844368"/>
              <a:gd name="connsiteX381" fmla="*/ 411384 w 1149908"/>
              <a:gd name="connsiteY381" fmla="*/ 582949 h 844368"/>
              <a:gd name="connsiteX382" fmla="*/ 425253 w 1149908"/>
              <a:gd name="connsiteY382" fmla="*/ 569075 h 844368"/>
              <a:gd name="connsiteX383" fmla="*/ 439122 w 1149908"/>
              <a:gd name="connsiteY383" fmla="*/ 582949 h 844368"/>
              <a:gd name="connsiteX384" fmla="*/ 425253 w 1149908"/>
              <a:gd name="connsiteY384" fmla="*/ 596823 h 844368"/>
              <a:gd name="connsiteX385" fmla="*/ 495106 w 1149908"/>
              <a:gd name="connsiteY385" fmla="*/ 598073 h 844368"/>
              <a:gd name="connsiteX386" fmla="*/ 479987 w 1149908"/>
              <a:gd name="connsiteY386" fmla="*/ 582949 h 844368"/>
              <a:gd name="connsiteX387" fmla="*/ 495106 w 1149908"/>
              <a:gd name="connsiteY387" fmla="*/ 567825 h 844368"/>
              <a:gd name="connsiteX388" fmla="*/ 510225 w 1149908"/>
              <a:gd name="connsiteY388" fmla="*/ 582949 h 844368"/>
              <a:gd name="connsiteX389" fmla="*/ 495106 w 1149908"/>
              <a:gd name="connsiteY389" fmla="*/ 598073 h 844368"/>
              <a:gd name="connsiteX390" fmla="*/ 564961 w 1149908"/>
              <a:gd name="connsiteY390" fmla="*/ 599322 h 844368"/>
              <a:gd name="connsiteX391" fmla="*/ 548588 w 1149908"/>
              <a:gd name="connsiteY391" fmla="*/ 582949 h 844368"/>
              <a:gd name="connsiteX392" fmla="*/ 564961 w 1149908"/>
              <a:gd name="connsiteY392" fmla="*/ 566576 h 844368"/>
              <a:gd name="connsiteX393" fmla="*/ 581334 w 1149908"/>
              <a:gd name="connsiteY393" fmla="*/ 582949 h 844368"/>
              <a:gd name="connsiteX394" fmla="*/ 564961 w 1149908"/>
              <a:gd name="connsiteY394" fmla="*/ 599322 h 844368"/>
              <a:gd name="connsiteX395" fmla="*/ 634690 w 1149908"/>
              <a:gd name="connsiteY395" fmla="*/ 600690 h 844368"/>
              <a:gd name="connsiteX396" fmla="*/ 616944 w 1149908"/>
              <a:gd name="connsiteY396" fmla="*/ 582949 h 844368"/>
              <a:gd name="connsiteX397" fmla="*/ 634690 w 1149908"/>
              <a:gd name="connsiteY397" fmla="*/ 565208 h 844368"/>
              <a:gd name="connsiteX398" fmla="*/ 652436 w 1149908"/>
              <a:gd name="connsiteY398" fmla="*/ 582949 h 844368"/>
              <a:gd name="connsiteX399" fmla="*/ 634690 w 1149908"/>
              <a:gd name="connsiteY399" fmla="*/ 600690 h 844368"/>
              <a:gd name="connsiteX400" fmla="*/ 704542 w 1149908"/>
              <a:gd name="connsiteY400" fmla="*/ 601822 h 844368"/>
              <a:gd name="connsiteX401" fmla="*/ 685674 w 1149908"/>
              <a:gd name="connsiteY401" fmla="*/ 582949 h 844368"/>
              <a:gd name="connsiteX402" fmla="*/ 704542 w 1149908"/>
              <a:gd name="connsiteY402" fmla="*/ 564076 h 844368"/>
              <a:gd name="connsiteX403" fmla="*/ 723410 w 1149908"/>
              <a:gd name="connsiteY403" fmla="*/ 582949 h 844368"/>
              <a:gd name="connsiteX404" fmla="*/ 704542 w 1149908"/>
              <a:gd name="connsiteY404" fmla="*/ 601822 h 844368"/>
              <a:gd name="connsiteX405" fmla="*/ 774398 w 1149908"/>
              <a:gd name="connsiteY405" fmla="*/ 603071 h 844368"/>
              <a:gd name="connsiteX406" fmla="*/ 754276 w 1149908"/>
              <a:gd name="connsiteY406" fmla="*/ 582949 h 844368"/>
              <a:gd name="connsiteX407" fmla="*/ 774398 w 1149908"/>
              <a:gd name="connsiteY407" fmla="*/ 562827 h 844368"/>
              <a:gd name="connsiteX408" fmla="*/ 794520 w 1149908"/>
              <a:gd name="connsiteY408" fmla="*/ 582949 h 844368"/>
              <a:gd name="connsiteX409" fmla="*/ 774398 w 1149908"/>
              <a:gd name="connsiteY409" fmla="*/ 603071 h 844368"/>
              <a:gd name="connsiteX410" fmla="*/ 844127 w 1149908"/>
              <a:gd name="connsiteY410" fmla="*/ 604440 h 844368"/>
              <a:gd name="connsiteX411" fmla="*/ 822632 w 1149908"/>
              <a:gd name="connsiteY411" fmla="*/ 582950 h 844368"/>
              <a:gd name="connsiteX412" fmla="*/ 844127 w 1149908"/>
              <a:gd name="connsiteY412" fmla="*/ 561460 h 844368"/>
              <a:gd name="connsiteX413" fmla="*/ 865622 w 1149908"/>
              <a:gd name="connsiteY413" fmla="*/ 582950 h 844368"/>
              <a:gd name="connsiteX414" fmla="*/ 844127 w 1149908"/>
              <a:gd name="connsiteY414" fmla="*/ 604440 h 844368"/>
              <a:gd name="connsiteX415" fmla="*/ 913978 w 1149908"/>
              <a:gd name="connsiteY415" fmla="*/ 605689 h 844368"/>
              <a:gd name="connsiteX416" fmla="*/ 891233 w 1149908"/>
              <a:gd name="connsiteY416" fmla="*/ 582949 h 844368"/>
              <a:gd name="connsiteX417" fmla="*/ 913978 w 1149908"/>
              <a:gd name="connsiteY417" fmla="*/ 560209 h 844368"/>
              <a:gd name="connsiteX418" fmla="*/ 936723 w 1149908"/>
              <a:gd name="connsiteY418" fmla="*/ 582949 h 844368"/>
              <a:gd name="connsiteX419" fmla="*/ 913978 w 1149908"/>
              <a:gd name="connsiteY419" fmla="*/ 605689 h 844368"/>
              <a:gd name="connsiteX420" fmla="*/ 983839 w 1149908"/>
              <a:gd name="connsiteY420" fmla="*/ 606820 h 844368"/>
              <a:gd name="connsiteX421" fmla="*/ 959973 w 1149908"/>
              <a:gd name="connsiteY421" fmla="*/ 582949 h 844368"/>
              <a:gd name="connsiteX422" fmla="*/ 983839 w 1149908"/>
              <a:gd name="connsiteY422" fmla="*/ 559078 h 844368"/>
              <a:gd name="connsiteX423" fmla="*/ 1007705 w 1149908"/>
              <a:gd name="connsiteY423" fmla="*/ 582949 h 844368"/>
              <a:gd name="connsiteX424" fmla="*/ 983839 w 1149908"/>
              <a:gd name="connsiteY424" fmla="*/ 606820 h 844368"/>
              <a:gd name="connsiteX425" fmla="*/ 774398 w 1149908"/>
              <a:gd name="connsiteY425" fmla="*/ 683421 h 844368"/>
              <a:gd name="connsiteX426" fmla="*/ 754276 w 1149908"/>
              <a:gd name="connsiteY426" fmla="*/ 663299 h 844368"/>
              <a:gd name="connsiteX427" fmla="*/ 774398 w 1149908"/>
              <a:gd name="connsiteY427" fmla="*/ 643177 h 844368"/>
              <a:gd name="connsiteX428" fmla="*/ 794520 w 1149908"/>
              <a:gd name="connsiteY428" fmla="*/ 663299 h 844368"/>
              <a:gd name="connsiteX429" fmla="*/ 774398 w 1149908"/>
              <a:gd name="connsiteY429" fmla="*/ 683421 h 844368"/>
              <a:gd name="connsiteX430" fmla="*/ 844127 w 1149908"/>
              <a:gd name="connsiteY430" fmla="*/ 684790 h 844368"/>
              <a:gd name="connsiteX431" fmla="*/ 822632 w 1149908"/>
              <a:gd name="connsiteY431" fmla="*/ 663300 h 844368"/>
              <a:gd name="connsiteX432" fmla="*/ 844127 w 1149908"/>
              <a:gd name="connsiteY432" fmla="*/ 641810 h 844368"/>
              <a:gd name="connsiteX433" fmla="*/ 865622 w 1149908"/>
              <a:gd name="connsiteY433" fmla="*/ 663300 h 844368"/>
              <a:gd name="connsiteX434" fmla="*/ 844127 w 1149908"/>
              <a:gd name="connsiteY434" fmla="*/ 684790 h 844368"/>
              <a:gd name="connsiteX435" fmla="*/ 913978 w 1149908"/>
              <a:gd name="connsiteY435" fmla="*/ 686040 h 844368"/>
              <a:gd name="connsiteX436" fmla="*/ 891233 w 1149908"/>
              <a:gd name="connsiteY436" fmla="*/ 663300 h 844368"/>
              <a:gd name="connsiteX437" fmla="*/ 913978 w 1149908"/>
              <a:gd name="connsiteY437" fmla="*/ 640560 h 844368"/>
              <a:gd name="connsiteX438" fmla="*/ 936723 w 1149908"/>
              <a:gd name="connsiteY438" fmla="*/ 663300 h 844368"/>
              <a:gd name="connsiteX439" fmla="*/ 913978 w 1149908"/>
              <a:gd name="connsiteY439" fmla="*/ 686040 h 844368"/>
              <a:gd name="connsiteX440" fmla="*/ 774398 w 1149908"/>
              <a:gd name="connsiteY440" fmla="*/ 763900 h 844368"/>
              <a:gd name="connsiteX441" fmla="*/ 754276 w 1149908"/>
              <a:gd name="connsiteY441" fmla="*/ 743778 h 844368"/>
              <a:gd name="connsiteX442" fmla="*/ 774398 w 1149908"/>
              <a:gd name="connsiteY442" fmla="*/ 723656 h 844368"/>
              <a:gd name="connsiteX443" fmla="*/ 794520 w 1149908"/>
              <a:gd name="connsiteY443" fmla="*/ 743778 h 844368"/>
              <a:gd name="connsiteX444" fmla="*/ 774398 w 1149908"/>
              <a:gd name="connsiteY444" fmla="*/ 763900 h 844368"/>
              <a:gd name="connsiteX445" fmla="*/ 844127 w 1149908"/>
              <a:gd name="connsiteY445" fmla="*/ 765268 h 844368"/>
              <a:gd name="connsiteX446" fmla="*/ 822632 w 1149908"/>
              <a:gd name="connsiteY446" fmla="*/ 743773 h 844368"/>
              <a:gd name="connsiteX447" fmla="*/ 844127 w 1149908"/>
              <a:gd name="connsiteY447" fmla="*/ 722278 h 844368"/>
              <a:gd name="connsiteX448" fmla="*/ 865622 w 1149908"/>
              <a:gd name="connsiteY448" fmla="*/ 743773 h 844368"/>
              <a:gd name="connsiteX449" fmla="*/ 844127 w 1149908"/>
              <a:gd name="connsiteY449" fmla="*/ 765268 h 844368"/>
              <a:gd name="connsiteX450" fmla="*/ 774398 w 1149908"/>
              <a:gd name="connsiteY450" fmla="*/ 844368 h 844368"/>
              <a:gd name="connsiteX451" fmla="*/ 754276 w 1149908"/>
              <a:gd name="connsiteY451" fmla="*/ 824251 h 844368"/>
              <a:gd name="connsiteX452" fmla="*/ 774398 w 1149908"/>
              <a:gd name="connsiteY452" fmla="*/ 804134 h 844368"/>
              <a:gd name="connsiteX453" fmla="*/ 794520 w 1149908"/>
              <a:gd name="connsiteY453" fmla="*/ 824251 h 844368"/>
              <a:gd name="connsiteX454" fmla="*/ 774398 w 1149908"/>
              <a:gd name="connsiteY454" fmla="*/ 844368 h 844368"/>
            </a:gdLst>
            <a:ahLst/>
            <a:cxnLst/>
            <a:rect l="l" t="t" r="r" b="b"/>
            <a:pathLst>
              <a:path w="1149908" h="844368">
                <a:moveTo>
                  <a:pt x="774398" y="40234"/>
                </a:moveTo>
                <a:cubicBezTo>
                  <a:pt x="763285" y="40234"/>
                  <a:pt x="754276" y="31227"/>
                  <a:pt x="754276" y="20117"/>
                </a:cubicBezTo>
                <a:cubicBezTo>
                  <a:pt x="754276" y="9007"/>
                  <a:pt x="763285" y="0"/>
                  <a:pt x="774398" y="0"/>
                </a:cubicBezTo>
                <a:cubicBezTo>
                  <a:pt x="785511" y="0"/>
                  <a:pt x="794520" y="9007"/>
                  <a:pt x="794520" y="20117"/>
                </a:cubicBezTo>
                <a:cubicBezTo>
                  <a:pt x="794520" y="31227"/>
                  <a:pt x="785511" y="40234"/>
                  <a:pt x="774398" y="40234"/>
                </a:cubicBezTo>
                <a:close/>
                <a:moveTo>
                  <a:pt x="774398" y="120585"/>
                </a:moveTo>
                <a:cubicBezTo>
                  <a:pt x="763285" y="120585"/>
                  <a:pt x="754276" y="111578"/>
                  <a:pt x="754276" y="100468"/>
                </a:cubicBezTo>
                <a:cubicBezTo>
                  <a:pt x="754276" y="89358"/>
                  <a:pt x="763285" y="80351"/>
                  <a:pt x="774398" y="80351"/>
                </a:cubicBezTo>
                <a:cubicBezTo>
                  <a:pt x="785511" y="80351"/>
                  <a:pt x="794520" y="89358"/>
                  <a:pt x="794520" y="100468"/>
                </a:cubicBezTo>
                <a:cubicBezTo>
                  <a:pt x="794520" y="111578"/>
                  <a:pt x="785511" y="120585"/>
                  <a:pt x="774398" y="120585"/>
                </a:cubicBezTo>
                <a:close/>
                <a:moveTo>
                  <a:pt x="844127" y="121963"/>
                </a:moveTo>
                <a:cubicBezTo>
                  <a:pt x="832256" y="121963"/>
                  <a:pt x="822632" y="112339"/>
                  <a:pt x="822632" y="100468"/>
                </a:cubicBezTo>
                <a:cubicBezTo>
                  <a:pt x="822632" y="88597"/>
                  <a:pt x="832256" y="78973"/>
                  <a:pt x="844127" y="78973"/>
                </a:cubicBezTo>
                <a:cubicBezTo>
                  <a:pt x="855998" y="78973"/>
                  <a:pt x="865622" y="88597"/>
                  <a:pt x="865622" y="100468"/>
                </a:cubicBezTo>
                <a:cubicBezTo>
                  <a:pt x="865622" y="112339"/>
                  <a:pt x="855998" y="121963"/>
                  <a:pt x="844127" y="121963"/>
                </a:cubicBezTo>
                <a:close/>
                <a:moveTo>
                  <a:pt x="774398" y="200935"/>
                </a:moveTo>
                <a:cubicBezTo>
                  <a:pt x="763285" y="200935"/>
                  <a:pt x="754276" y="191928"/>
                  <a:pt x="754276" y="180818"/>
                </a:cubicBezTo>
                <a:cubicBezTo>
                  <a:pt x="754276" y="169708"/>
                  <a:pt x="763285" y="160701"/>
                  <a:pt x="774398" y="160701"/>
                </a:cubicBezTo>
                <a:cubicBezTo>
                  <a:pt x="785511" y="160701"/>
                  <a:pt x="794520" y="169708"/>
                  <a:pt x="794520" y="180818"/>
                </a:cubicBezTo>
                <a:cubicBezTo>
                  <a:pt x="794520" y="191928"/>
                  <a:pt x="785511" y="200935"/>
                  <a:pt x="774398" y="200935"/>
                </a:cubicBezTo>
                <a:close/>
                <a:moveTo>
                  <a:pt x="844127" y="202314"/>
                </a:moveTo>
                <a:cubicBezTo>
                  <a:pt x="832256" y="202314"/>
                  <a:pt x="822632" y="192690"/>
                  <a:pt x="822632" y="180819"/>
                </a:cubicBezTo>
                <a:cubicBezTo>
                  <a:pt x="822632" y="168948"/>
                  <a:pt x="832256" y="159324"/>
                  <a:pt x="844127" y="159324"/>
                </a:cubicBezTo>
                <a:cubicBezTo>
                  <a:pt x="855998" y="159324"/>
                  <a:pt x="865622" y="168948"/>
                  <a:pt x="865622" y="180819"/>
                </a:cubicBezTo>
                <a:cubicBezTo>
                  <a:pt x="865622" y="192690"/>
                  <a:pt x="855998" y="202314"/>
                  <a:pt x="844127" y="202314"/>
                </a:cubicBezTo>
                <a:close/>
                <a:moveTo>
                  <a:pt x="913978" y="203563"/>
                </a:moveTo>
                <a:cubicBezTo>
                  <a:pt x="901416" y="203563"/>
                  <a:pt x="891233" y="193380"/>
                  <a:pt x="891233" y="180818"/>
                </a:cubicBezTo>
                <a:cubicBezTo>
                  <a:pt x="891233" y="168256"/>
                  <a:pt x="901416" y="158073"/>
                  <a:pt x="913978" y="158073"/>
                </a:cubicBezTo>
                <a:cubicBezTo>
                  <a:pt x="926540" y="158073"/>
                  <a:pt x="936723" y="168256"/>
                  <a:pt x="936723" y="180818"/>
                </a:cubicBezTo>
                <a:cubicBezTo>
                  <a:pt x="936723" y="193380"/>
                  <a:pt x="926540" y="203563"/>
                  <a:pt x="913978" y="203563"/>
                </a:cubicBezTo>
                <a:close/>
                <a:moveTo>
                  <a:pt x="6376" y="267667"/>
                </a:moveTo>
                <a:cubicBezTo>
                  <a:pt x="2855" y="267667"/>
                  <a:pt x="0" y="264812"/>
                  <a:pt x="0" y="261291"/>
                </a:cubicBezTo>
                <a:cubicBezTo>
                  <a:pt x="0" y="257770"/>
                  <a:pt x="2855" y="254915"/>
                  <a:pt x="6376" y="254915"/>
                </a:cubicBezTo>
                <a:cubicBezTo>
                  <a:pt x="9897" y="254915"/>
                  <a:pt x="12752" y="257770"/>
                  <a:pt x="12752" y="261291"/>
                </a:cubicBezTo>
                <a:cubicBezTo>
                  <a:pt x="12752" y="264812"/>
                  <a:pt x="9897" y="267667"/>
                  <a:pt x="6376" y="267667"/>
                </a:cubicBezTo>
                <a:close/>
                <a:moveTo>
                  <a:pt x="76228" y="268918"/>
                </a:moveTo>
                <a:cubicBezTo>
                  <a:pt x="72016" y="268918"/>
                  <a:pt x="68602" y="265504"/>
                  <a:pt x="68602" y="261292"/>
                </a:cubicBezTo>
                <a:cubicBezTo>
                  <a:pt x="68602" y="257080"/>
                  <a:pt x="72016" y="253666"/>
                  <a:pt x="76228" y="253666"/>
                </a:cubicBezTo>
                <a:cubicBezTo>
                  <a:pt x="80440" y="253666"/>
                  <a:pt x="83854" y="257080"/>
                  <a:pt x="83854" y="261292"/>
                </a:cubicBezTo>
                <a:cubicBezTo>
                  <a:pt x="83854" y="265504"/>
                  <a:pt x="80440" y="268918"/>
                  <a:pt x="76228" y="268918"/>
                </a:cubicBezTo>
                <a:close/>
                <a:moveTo>
                  <a:pt x="145956" y="270168"/>
                </a:moveTo>
                <a:cubicBezTo>
                  <a:pt x="141057" y="270168"/>
                  <a:pt x="137085" y="266196"/>
                  <a:pt x="137085" y="261297"/>
                </a:cubicBezTo>
                <a:cubicBezTo>
                  <a:pt x="137085" y="256398"/>
                  <a:pt x="141057" y="252426"/>
                  <a:pt x="145956" y="252426"/>
                </a:cubicBezTo>
                <a:cubicBezTo>
                  <a:pt x="150855" y="252426"/>
                  <a:pt x="154827" y="256398"/>
                  <a:pt x="154827" y="261297"/>
                </a:cubicBezTo>
                <a:cubicBezTo>
                  <a:pt x="154827" y="266196"/>
                  <a:pt x="150855" y="270168"/>
                  <a:pt x="145956" y="270168"/>
                </a:cubicBezTo>
                <a:close/>
                <a:moveTo>
                  <a:pt x="215812" y="271416"/>
                </a:moveTo>
                <a:cubicBezTo>
                  <a:pt x="210220" y="271416"/>
                  <a:pt x="205687" y="266885"/>
                  <a:pt x="205687" y="261296"/>
                </a:cubicBezTo>
                <a:cubicBezTo>
                  <a:pt x="205687" y="255707"/>
                  <a:pt x="210220" y="251176"/>
                  <a:pt x="215812" y="251176"/>
                </a:cubicBezTo>
                <a:cubicBezTo>
                  <a:pt x="221404" y="251176"/>
                  <a:pt x="225937" y="255707"/>
                  <a:pt x="225937" y="261296"/>
                </a:cubicBezTo>
                <a:cubicBezTo>
                  <a:pt x="225937" y="266885"/>
                  <a:pt x="221404" y="271416"/>
                  <a:pt x="215812" y="271416"/>
                </a:cubicBezTo>
                <a:close/>
                <a:moveTo>
                  <a:pt x="285669" y="272667"/>
                </a:moveTo>
                <a:cubicBezTo>
                  <a:pt x="279390" y="272667"/>
                  <a:pt x="274299" y="267576"/>
                  <a:pt x="274299" y="261297"/>
                </a:cubicBezTo>
                <a:cubicBezTo>
                  <a:pt x="274299" y="255018"/>
                  <a:pt x="279390" y="249927"/>
                  <a:pt x="285669" y="249927"/>
                </a:cubicBezTo>
                <a:cubicBezTo>
                  <a:pt x="291948" y="249927"/>
                  <a:pt x="297039" y="255018"/>
                  <a:pt x="297039" y="261297"/>
                </a:cubicBezTo>
                <a:cubicBezTo>
                  <a:pt x="297039" y="267576"/>
                  <a:pt x="291948" y="272667"/>
                  <a:pt x="285669" y="272667"/>
                </a:cubicBezTo>
                <a:close/>
                <a:moveTo>
                  <a:pt x="355397" y="274043"/>
                </a:moveTo>
                <a:cubicBezTo>
                  <a:pt x="348359" y="274043"/>
                  <a:pt x="342654" y="268336"/>
                  <a:pt x="342654" y="261296"/>
                </a:cubicBezTo>
                <a:cubicBezTo>
                  <a:pt x="342654" y="254256"/>
                  <a:pt x="348359" y="248549"/>
                  <a:pt x="355397" y="248549"/>
                </a:cubicBezTo>
                <a:cubicBezTo>
                  <a:pt x="362435" y="248549"/>
                  <a:pt x="368140" y="254256"/>
                  <a:pt x="368140" y="261296"/>
                </a:cubicBezTo>
                <a:cubicBezTo>
                  <a:pt x="368140" y="268336"/>
                  <a:pt x="362435" y="274043"/>
                  <a:pt x="355397" y="274043"/>
                </a:cubicBezTo>
                <a:close/>
                <a:moveTo>
                  <a:pt x="425253" y="275165"/>
                </a:moveTo>
                <a:cubicBezTo>
                  <a:pt x="417593" y="275165"/>
                  <a:pt x="411384" y="268953"/>
                  <a:pt x="411384" y="261291"/>
                </a:cubicBezTo>
                <a:cubicBezTo>
                  <a:pt x="411384" y="253629"/>
                  <a:pt x="417593" y="247417"/>
                  <a:pt x="425253" y="247417"/>
                </a:cubicBezTo>
                <a:cubicBezTo>
                  <a:pt x="432913" y="247417"/>
                  <a:pt x="439122" y="253629"/>
                  <a:pt x="439122" y="261291"/>
                </a:cubicBezTo>
                <a:cubicBezTo>
                  <a:pt x="439122" y="268953"/>
                  <a:pt x="432913" y="275165"/>
                  <a:pt x="425253" y="275165"/>
                </a:cubicBezTo>
                <a:close/>
                <a:moveTo>
                  <a:pt x="495106" y="276416"/>
                </a:moveTo>
                <a:cubicBezTo>
                  <a:pt x="486756" y="276416"/>
                  <a:pt x="479987" y="269645"/>
                  <a:pt x="479987" y="261292"/>
                </a:cubicBezTo>
                <a:cubicBezTo>
                  <a:pt x="479987" y="252939"/>
                  <a:pt x="486756" y="246168"/>
                  <a:pt x="495106" y="246168"/>
                </a:cubicBezTo>
                <a:cubicBezTo>
                  <a:pt x="503456" y="246168"/>
                  <a:pt x="510225" y="252939"/>
                  <a:pt x="510225" y="261292"/>
                </a:cubicBezTo>
                <a:cubicBezTo>
                  <a:pt x="510225" y="269645"/>
                  <a:pt x="503456" y="276416"/>
                  <a:pt x="495106" y="276416"/>
                </a:cubicBezTo>
                <a:close/>
                <a:moveTo>
                  <a:pt x="564961" y="277664"/>
                </a:moveTo>
                <a:cubicBezTo>
                  <a:pt x="555918" y="277664"/>
                  <a:pt x="548588" y="270334"/>
                  <a:pt x="548588" y="261291"/>
                </a:cubicBezTo>
                <a:cubicBezTo>
                  <a:pt x="548588" y="252248"/>
                  <a:pt x="555918" y="244918"/>
                  <a:pt x="564961" y="244918"/>
                </a:cubicBezTo>
                <a:cubicBezTo>
                  <a:pt x="574004" y="244918"/>
                  <a:pt x="581334" y="252248"/>
                  <a:pt x="581334" y="261291"/>
                </a:cubicBezTo>
                <a:cubicBezTo>
                  <a:pt x="581334" y="270334"/>
                  <a:pt x="574004" y="277664"/>
                  <a:pt x="564961" y="277664"/>
                </a:cubicBezTo>
                <a:close/>
                <a:moveTo>
                  <a:pt x="634690" y="279042"/>
                </a:moveTo>
                <a:cubicBezTo>
                  <a:pt x="624889" y="279042"/>
                  <a:pt x="616944" y="271097"/>
                  <a:pt x="616944" y="261296"/>
                </a:cubicBezTo>
                <a:cubicBezTo>
                  <a:pt x="616944" y="251495"/>
                  <a:pt x="624889" y="243550"/>
                  <a:pt x="634690" y="243550"/>
                </a:cubicBezTo>
                <a:cubicBezTo>
                  <a:pt x="644491" y="243550"/>
                  <a:pt x="652436" y="251495"/>
                  <a:pt x="652436" y="261296"/>
                </a:cubicBezTo>
                <a:cubicBezTo>
                  <a:pt x="652436" y="271097"/>
                  <a:pt x="644491" y="279042"/>
                  <a:pt x="634690" y="279042"/>
                </a:cubicBezTo>
                <a:close/>
                <a:moveTo>
                  <a:pt x="704542" y="280165"/>
                </a:moveTo>
                <a:cubicBezTo>
                  <a:pt x="694121" y="280165"/>
                  <a:pt x="685674" y="271718"/>
                  <a:pt x="685674" y="261297"/>
                </a:cubicBezTo>
                <a:cubicBezTo>
                  <a:pt x="685674" y="250876"/>
                  <a:pt x="694121" y="242429"/>
                  <a:pt x="704542" y="242429"/>
                </a:cubicBezTo>
                <a:cubicBezTo>
                  <a:pt x="714963" y="242429"/>
                  <a:pt x="723410" y="250876"/>
                  <a:pt x="723410" y="261297"/>
                </a:cubicBezTo>
                <a:cubicBezTo>
                  <a:pt x="723410" y="271718"/>
                  <a:pt x="714963" y="280165"/>
                  <a:pt x="704542" y="280165"/>
                </a:cubicBezTo>
                <a:close/>
                <a:moveTo>
                  <a:pt x="774398" y="281413"/>
                </a:moveTo>
                <a:cubicBezTo>
                  <a:pt x="763285" y="281413"/>
                  <a:pt x="754276" y="272406"/>
                  <a:pt x="754276" y="261296"/>
                </a:cubicBezTo>
                <a:cubicBezTo>
                  <a:pt x="754276" y="250186"/>
                  <a:pt x="763285" y="241179"/>
                  <a:pt x="774398" y="241179"/>
                </a:cubicBezTo>
                <a:cubicBezTo>
                  <a:pt x="785511" y="241179"/>
                  <a:pt x="794520" y="250186"/>
                  <a:pt x="794520" y="261296"/>
                </a:cubicBezTo>
                <a:cubicBezTo>
                  <a:pt x="794520" y="272406"/>
                  <a:pt x="785511" y="281413"/>
                  <a:pt x="774398" y="281413"/>
                </a:cubicBezTo>
                <a:close/>
                <a:moveTo>
                  <a:pt x="844127" y="282792"/>
                </a:moveTo>
                <a:cubicBezTo>
                  <a:pt x="832256" y="282792"/>
                  <a:pt x="822632" y="273168"/>
                  <a:pt x="822632" y="261297"/>
                </a:cubicBezTo>
                <a:cubicBezTo>
                  <a:pt x="822632" y="249426"/>
                  <a:pt x="832256" y="239802"/>
                  <a:pt x="844127" y="239802"/>
                </a:cubicBezTo>
                <a:cubicBezTo>
                  <a:pt x="855998" y="239802"/>
                  <a:pt x="865622" y="249426"/>
                  <a:pt x="865622" y="261297"/>
                </a:cubicBezTo>
                <a:cubicBezTo>
                  <a:pt x="865622" y="273168"/>
                  <a:pt x="855998" y="282792"/>
                  <a:pt x="844127" y="282792"/>
                </a:cubicBezTo>
                <a:close/>
                <a:moveTo>
                  <a:pt x="913978" y="284042"/>
                </a:moveTo>
                <a:cubicBezTo>
                  <a:pt x="901416" y="284042"/>
                  <a:pt x="891233" y="273859"/>
                  <a:pt x="891233" y="261297"/>
                </a:cubicBezTo>
                <a:cubicBezTo>
                  <a:pt x="891233" y="248735"/>
                  <a:pt x="901416" y="238552"/>
                  <a:pt x="913978" y="238552"/>
                </a:cubicBezTo>
                <a:cubicBezTo>
                  <a:pt x="926540" y="238552"/>
                  <a:pt x="936723" y="248735"/>
                  <a:pt x="936723" y="261297"/>
                </a:cubicBezTo>
                <a:cubicBezTo>
                  <a:pt x="936723" y="273859"/>
                  <a:pt x="926540" y="284042"/>
                  <a:pt x="913978" y="284042"/>
                </a:cubicBezTo>
                <a:close/>
                <a:moveTo>
                  <a:pt x="983839" y="285162"/>
                </a:moveTo>
                <a:cubicBezTo>
                  <a:pt x="970658" y="285162"/>
                  <a:pt x="959973" y="274475"/>
                  <a:pt x="959973" y="261291"/>
                </a:cubicBezTo>
                <a:cubicBezTo>
                  <a:pt x="959973" y="248107"/>
                  <a:pt x="970658" y="237420"/>
                  <a:pt x="983839" y="237420"/>
                </a:cubicBezTo>
                <a:cubicBezTo>
                  <a:pt x="997020" y="237420"/>
                  <a:pt x="1007705" y="248107"/>
                  <a:pt x="1007705" y="261291"/>
                </a:cubicBezTo>
                <a:cubicBezTo>
                  <a:pt x="1007705" y="274475"/>
                  <a:pt x="997020" y="285162"/>
                  <a:pt x="983839" y="285162"/>
                </a:cubicBezTo>
                <a:close/>
                <a:moveTo>
                  <a:pt x="6376" y="348018"/>
                </a:moveTo>
                <a:cubicBezTo>
                  <a:pt x="2855" y="348018"/>
                  <a:pt x="0" y="345166"/>
                  <a:pt x="0" y="341647"/>
                </a:cubicBezTo>
                <a:cubicBezTo>
                  <a:pt x="0" y="338128"/>
                  <a:pt x="2855" y="335276"/>
                  <a:pt x="6376" y="335276"/>
                </a:cubicBezTo>
                <a:cubicBezTo>
                  <a:pt x="9897" y="335276"/>
                  <a:pt x="12752" y="338128"/>
                  <a:pt x="12752" y="341647"/>
                </a:cubicBezTo>
                <a:cubicBezTo>
                  <a:pt x="12752" y="345166"/>
                  <a:pt x="9897" y="348018"/>
                  <a:pt x="6376" y="348018"/>
                </a:cubicBezTo>
                <a:close/>
                <a:moveTo>
                  <a:pt x="76228" y="349267"/>
                </a:moveTo>
                <a:cubicBezTo>
                  <a:pt x="72016" y="349267"/>
                  <a:pt x="68602" y="345855"/>
                  <a:pt x="68602" y="341646"/>
                </a:cubicBezTo>
                <a:cubicBezTo>
                  <a:pt x="68602" y="337437"/>
                  <a:pt x="72016" y="334025"/>
                  <a:pt x="76228" y="334025"/>
                </a:cubicBezTo>
                <a:cubicBezTo>
                  <a:pt x="80440" y="334025"/>
                  <a:pt x="83854" y="337437"/>
                  <a:pt x="83854" y="341646"/>
                </a:cubicBezTo>
                <a:cubicBezTo>
                  <a:pt x="83854" y="345855"/>
                  <a:pt x="80440" y="349267"/>
                  <a:pt x="76228" y="349267"/>
                </a:cubicBezTo>
                <a:close/>
                <a:moveTo>
                  <a:pt x="145956" y="350518"/>
                </a:moveTo>
                <a:cubicBezTo>
                  <a:pt x="141057" y="350518"/>
                  <a:pt x="137085" y="346546"/>
                  <a:pt x="137085" y="341647"/>
                </a:cubicBezTo>
                <a:cubicBezTo>
                  <a:pt x="137085" y="336748"/>
                  <a:pt x="141057" y="332776"/>
                  <a:pt x="145956" y="332776"/>
                </a:cubicBezTo>
                <a:cubicBezTo>
                  <a:pt x="150855" y="332776"/>
                  <a:pt x="154827" y="336748"/>
                  <a:pt x="154827" y="341647"/>
                </a:cubicBezTo>
                <a:cubicBezTo>
                  <a:pt x="154827" y="346546"/>
                  <a:pt x="150855" y="350518"/>
                  <a:pt x="145956" y="350518"/>
                </a:cubicBezTo>
                <a:close/>
                <a:moveTo>
                  <a:pt x="215812" y="351767"/>
                </a:moveTo>
                <a:cubicBezTo>
                  <a:pt x="210220" y="351767"/>
                  <a:pt x="205687" y="347236"/>
                  <a:pt x="205687" y="341647"/>
                </a:cubicBezTo>
                <a:cubicBezTo>
                  <a:pt x="205687" y="336058"/>
                  <a:pt x="210220" y="331527"/>
                  <a:pt x="215812" y="331527"/>
                </a:cubicBezTo>
                <a:cubicBezTo>
                  <a:pt x="221404" y="331527"/>
                  <a:pt x="225937" y="336058"/>
                  <a:pt x="225937" y="341647"/>
                </a:cubicBezTo>
                <a:cubicBezTo>
                  <a:pt x="225937" y="347236"/>
                  <a:pt x="221404" y="351767"/>
                  <a:pt x="215812" y="351767"/>
                </a:cubicBezTo>
                <a:close/>
                <a:moveTo>
                  <a:pt x="285669" y="353017"/>
                </a:moveTo>
                <a:cubicBezTo>
                  <a:pt x="279390" y="353017"/>
                  <a:pt x="274299" y="347926"/>
                  <a:pt x="274299" y="341647"/>
                </a:cubicBezTo>
                <a:cubicBezTo>
                  <a:pt x="274299" y="335368"/>
                  <a:pt x="279390" y="330277"/>
                  <a:pt x="285669" y="330277"/>
                </a:cubicBezTo>
                <a:cubicBezTo>
                  <a:pt x="291948" y="330277"/>
                  <a:pt x="297039" y="335368"/>
                  <a:pt x="297039" y="341647"/>
                </a:cubicBezTo>
                <a:cubicBezTo>
                  <a:pt x="297039" y="347926"/>
                  <a:pt x="291948" y="353017"/>
                  <a:pt x="285669" y="353017"/>
                </a:cubicBezTo>
                <a:close/>
                <a:moveTo>
                  <a:pt x="355397" y="354394"/>
                </a:moveTo>
                <a:cubicBezTo>
                  <a:pt x="348359" y="354394"/>
                  <a:pt x="342654" y="348687"/>
                  <a:pt x="342654" y="341647"/>
                </a:cubicBezTo>
                <a:cubicBezTo>
                  <a:pt x="342654" y="334607"/>
                  <a:pt x="348359" y="328900"/>
                  <a:pt x="355397" y="328900"/>
                </a:cubicBezTo>
                <a:cubicBezTo>
                  <a:pt x="362435" y="328900"/>
                  <a:pt x="368140" y="334607"/>
                  <a:pt x="368140" y="341647"/>
                </a:cubicBezTo>
                <a:cubicBezTo>
                  <a:pt x="368140" y="348687"/>
                  <a:pt x="362435" y="354394"/>
                  <a:pt x="355397" y="354394"/>
                </a:cubicBezTo>
                <a:close/>
                <a:moveTo>
                  <a:pt x="425253" y="355516"/>
                </a:moveTo>
                <a:cubicBezTo>
                  <a:pt x="417593" y="355516"/>
                  <a:pt x="411384" y="349307"/>
                  <a:pt x="411384" y="341647"/>
                </a:cubicBezTo>
                <a:cubicBezTo>
                  <a:pt x="411384" y="333987"/>
                  <a:pt x="417593" y="327778"/>
                  <a:pt x="425253" y="327778"/>
                </a:cubicBezTo>
                <a:cubicBezTo>
                  <a:pt x="432913" y="327778"/>
                  <a:pt x="439122" y="333987"/>
                  <a:pt x="439122" y="341647"/>
                </a:cubicBezTo>
                <a:cubicBezTo>
                  <a:pt x="439122" y="349307"/>
                  <a:pt x="432913" y="355516"/>
                  <a:pt x="425253" y="355516"/>
                </a:cubicBezTo>
                <a:close/>
                <a:moveTo>
                  <a:pt x="495106" y="356766"/>
                </a:moveTo>
                <a:cubicBezTo>
                  <a:pt x="486756" y="356766"/>
                  <a:pt x="479987" y="349997"/>
                  <a:pt x="479987" y="341647"/>
                </a:cubicBezTo>
                <a:cubicBezTo>
                  <a:pt x="479987" y="333297"/>
                  <a:pt x="486756" y="326528"/>
                  <a:pt x="495106" y="326528"/>
                </a:cubicBezTo>
                <a:cubicBezTo>
                  <a:pt x="503456" y="326528"/>
                  <a:pt x="510225" y="333297"/>
                  <a:pt x="510225" y="341647"/>
                </a:cubicBezTo>
                <a:cubicBezTo>
                  <a:pt x="510225" y="349997"/>
                  <a:pt x="503456" y="356766"/>
                  <a:pt x="495106" y="356766"/>
                </a:cubicBezTo>
                <a:close/>
                <a:moveTo>
                  <a:pt x="564961" y="358015"/>
                </a:moveTo>
                <a:cubicBezTo>
                  <a:pt x="555918" y="358015"/>
                  <a:pt x="548588" y="350687"/>
                  <a:pt x="548588" y="341647"/>
                </a:cubicBezTo>
                <a:cubicBezTo>
                  <a:pt x="548588" y="332607"/>
                  <a:pt x="555918" y="325279"/>
                  <a:pt x="564961" y="325279"/>
                </a:cubicBezTo>
                <a:cubicBezTo>
                  <a:pt x="574004" y="325279"/>
                  <a:pt x="581334" y="332607"/>
                  <a:pt x="581334" y="341647"/>
                </a:cubicBezTo>
                <a:cubicBezTo>
                  <a:pt x="581334" y="350687"/>
                  <a:pt x="574004" y="358015"/>
                  <a:pt x="564961" y="358015"/>
                </a:cubicBezTo>
                <a:close/>
                <a:moveTo>
                  <a:pt x="634690" y="359392"/>
                </a:moveTo>
                <a:cubicBezTo>
                  <a:pt x="624889" y="359392"/>
                  <a:pt x="616944" y="351447"/>
                  <a:pt x="616944" y="341646"/>
                </a:cubicBezTo>
                <a:cubicBezTo>
                  <a:pt x="616944" y="331845"/>
                  <a:pt x="624889" y="323900"/>
                  <a:pt x="634690" y="323900"/>
                </a:cubicBezTo>
                <a:cubicBezTo>
                  <a:pt x="644491" y="323900"/>
                  <a:pt x="652436" y="331845"/>
                  <a:pt x="652436" y="341646"/>
                </a:cubicBezTo>
                <a:cubicBezTo>
                  <a:pt x="652436" y="351447"/>
                  <a:pt x="644491" y="359392"/>
                  <a:pt x="634690" y="359392"/>
                </a:cubicBezTo>
                <a:close/>
                <a:moveTo>
                  <a:pt x="704542" y="360515"/>
                </a:moveTo>
                <a:cubicBezTo>
                  <a:pt x="694121" y="360515"/>
                  <a:pt x="685674" y="352068"/>
                  <a:pt x="685674" y="341647"/>
                </a:cubicBezTo>
                <a:cubicBezTo>
                  <a:pt x="685674" y="331226"/>
                  <a:pt x="694121" y="322779"/>
                  <a:pt x="704542" y="322779"/>
                </a:cubicBezTo>
                <a:cubicBezTo>
                  <a:pt x="714963" y="322779"/>
                  <a:pt x="723410" y="331226"/>
                  <a:pt x="723410" y="341647"/>
                </a:cubicBezTo>
                <a:cubicBezTo>
                  <a:pt x="723410" y="352068"/>
                  <a:pt x="714963" y="360515"/>
                  <a:pt x="704542" y="360515"/>
                </a:cubicBezTo>
                <a:close/>
                <a:moveTo>
                  <a:pt x="774398" y="361764"/>
                </a:moveTo>
                <a:cubicBezTo>
                  <a:pt x="763285" y="361764"/>
                  <a:pt x="754276" y="352757"/>
                  <a:pt x="754276" y="341647"/>
                </a:cubicBezTo>
                <a:cubicBezTo>
                  <a:pt x="754276" y="330537"/>
                  <a:pt x="763285" y="321530"/>
                  <a:pt x="774398" y="321530"/>
                </a:cubicBezTo>
                <a:cubicBezTo>
                  <a:pt x="785511" y="321530"/>
                  <a:pt x="794520" y="330537"/>
                  <a:pt x="794520" y="341647"/>
                </a:cubicBezTo>
                <a:cubicBezTo>
                  <a:pt x="794520" y="352757"/>
                  <a:pt x="785511" y="361764"/>
                  <a:pt x="774398" y="361764"/>
                </a:cubicBezTo>
                <a:close/>
                <a:moveTo>
                  <a:pt x="844127" y="363142"/>
                </a:moveTo>
                <a:cubicBezTo>
                  <a:pt x="832256" y="363142"/>
                  <a:pt x="822632" y="353518"/>
                  <a:pt x="822632" y="341647"/>
                </a:cubicBezTo>
                <a:cubicBezTo>
                  <a:pt x="822632" y="329776"/>
                  <a:pt x="832256" y="320152"/>
                  <a:pt x="844127" y="320152"/>
                </a:cubicBezTo>
                <a:cubicBezTo>
                  <a:pt x="855998" y="320152"/>
                  <a:pt x="865622" y="329776"/>
                  <a:pt x="865622" y="341647"/>
                </a:cubicBezTo>
                <a:cubicBezTo>
                  <a:pt x="865622" y="353518"/>
                  <a:pt x="855998" y="363142"/>
                  <a:pt x="844127" y="363142"/>
                </a:cubicBezTo>
                <a:close/>
                <a:moveTo>
                  <a:pt x="913978" y="364392"/>
                </a:moveTo>
                <a:cubicBezTo>
                  <a:pt x="901416" y="364392"/>
                  <a:pt x="891233" y="354209"/>
                  <a:pt x="891233" y="341647"/>
                </a:cubicBezTo>
                <a:cubicBezTo>
                  <a:pt x="891233" y="329085"/>
                  <a:pt x="901416" y="318902"/>
                  <a:pt x="913978" y="318902"/>
                </a:cubicBezTo>
                <a:cubicBezTo>
                  <a:pt x="926540" y="318902"/>
                  <a:pt x="936723" y="329085"/>
                  <a:pt x="936723" y="341647"/>
                </a:cubicBezTo>
                <a:cubicBezTo>
                  <a:pt x="936723" y="354209"/>
                  <a:pt x="926540" y="364392"/>
                  <a:pt x="913978" y="364392"/>
                </a:cubicBezTo>
                <a:close/>
                <a:moveTo>
                  <a:pt x="983839" y="365513"/>
                </a:moveTo>
                <a:cubicBezTo>
                  <a:pt x="970658" y="365513"/>
                  <a:pt x="959973" y="354828"/>
                  <a:pt x="959973" y="341647"/>
                </a:cubicBezTo>
                <a:cubicBezTo>
                  <a:pt x="959973" y="328466"/>
                  <a:pt x="970658" y="317781"/>
                  <a:pt x="983839" y="317781"/>
                </a:cubicBezTo>
                <a:cubicBezTo>
                  <a:pt x="997020" y="317781"/>
                  <a:pt x="1007705" y="328466"/>
                  <a:pt x="1007705" y="341647"/>
                </a:cubicBezTo>
                <a:cubicBezTo>
                  <a:pt x="1007705" y="354828"/>
                  <a:pt x="997020" y="365513"/>
                  <a:pt x="983839" y="365513"/>
                </a:cubicBezTo>
                <a:close/>
                <a:moveTo>
                  <a:pt x="1053691" y="366763"/>
                </a:moveTo>
                <a:cubicBezTo>
                  <a:pt x="1039820" y="366763"/>
                  <a:pt x="1028575" y="355518"/>
                  <a:pt x="1028575" y="341647"/>
                </a:cubicBezTo>
                <a:cubicBezTo>
                  <a:pt x="1028575" y="327776"/>
                  <a:pt x="1039820" y="316531"/>
                  <a:pt x="1053691" y="316531"/>
                </a:cubicBezTo>
                <a:cubicBezTo>
                  <a:pt x="1067562" y="316531"/>
                  <a:pt x="1078807" y="327776"/>
                  <a:pt x="1078807" y="341647"/>
                </a:cubicBezTo>
                <a:cubicBezTo>
                  <a:pt x="1078807" y="355518"/>
                  <a:pt x="1067562" y="366763"/>
                  <a:pt x="1053691" y="366763"/>
                </a:cubicBezTo>
                <a:close/>
                <a:moveTo>
                  <a:pt x="6376" y="428496"/>
                </a:moveTo>
                <a:cubicBezTo>
                  <a:pt x="2855" y="428496"/>
                  <a:pt x="0" y="425641"/>
                  <a:pt x="0" y="422120"/>
                </a:cubicBezTo>
                <a:cubicBezTo>
                  <a:pt x="0" y="418599"/>
                  <a:pt x="2855" y="415744"/>
                  <a:pt x="6376" y="415744"/>
                </a:cubicBezTo>
                <a:cubicBezTo>
                  <a:pt x="9897" y="415744"/>
                  <a:pt x="12752" y="418599"/>
                  <a:pt x="12752" y="422120"/>
                </a:cubicBezTo>
                <a:cubicBezTo>
                  <a:pt x="12752" y="425641"/>
                  <a:pt x="9897" y="428496"/>
                  <a:pt x="6376" y="428496"/>
                </a:cubicBezTo>
                <a:close/>
                <a:moveTo>
                  <a:pt x="76228" y="429747"/>
                </a:moveTo>
                <a:cubicBezTo>
                  <a:pt x="72016" y="429747"/>
                  <a:pt x="68602" y="426333"/>
                  <a:pt x="68602" y="422121"/>
                </a:cubicBezTo>
                <a:cubicBezTo>
                  <a:pt x="68602" y="417909"/>
                  <a:pt x="72016" y="414495"/>
                  <a:pt x="76228" y="414495"/>
                </a:cubicBezTo>
                <a:cubicBezTo>
                  <a:pt x="80440" y="414495"/>
                  <a:pt x="83854" y="417909"/>
                  <a:pt x="83854" y="422121"/>
                </a:cubicBezTo>
                <a:cubicBezTo>
                  <a:pt x="83854" y="426333"/>
                  <a:pt x="80440" y="429747"/>
                  <a:pt x="76228" y="429747"/>
                </a:cubicBezTo>
                <a:close/>
                <a:moveTo>
                  <a:pt x="145956" y="430996"/>
                </a:moveTo>
                <a:cubicBezTo>
                  <a:pt x="141057" y="430996"/>
                  <a:pt x="137085" y="427022"/>
                  <a:pt x="137085" y="422120"/>
                </a:cubicBezTo>
                <a:cubicBezTo>
                  <a:pt x="137085" y="417218"/>
                  <a:pt x="141057" y="413244"/>
                  <a:pt x="145956" y="413244"/>
                </a:cubicBezTo>
                <a:cubicBezTo>
                  <a:pt x="150855" y="413244"/>
                  <a:pt x="154827" y="417218"/>
                  <a:pt x="154827" y="422120"/>
                </a:cubicBezTo>
                <a:cubicBezTo>
                  <a:pt x="154827" y="427022"/>
                  <a:pt x="150855" y="430996"/>
                  <a:pt x="145956" y="430996"/>
                </a:cubicBezTo>
                <a:close/>
                <a:moveTo>
                  <a:pt x="215812" y="432245"/>
                </a:moveTo>
                <a:cubicBezTo>
                  <a:pt x="210220" y="432245"/>
                  <a:pt x="205687" y="427712"/>
                  <a:pt x="205687" y="422120"/>
                </a:cubicBezTo>
                <a:cubicBezTo>
                  <a:pt x="205687" y="416528"/>
                  <a:pt x="210220" y="411995"/>
                  <a:pt x="215812" y="411995"/>
                </a:cubicBezTo>
                <a:cubicBezTo>
                  <a:pt x="221404" y="411995"/>
                  <a:pt x="225937" y="416528"/>
                  <a:pt x="225937" y="422120"/>
                </a:cubicBezTo>
                <a:cubicBezTo>
                  <a:pt x="225937" y="427712"/>
                  <a:pt x="221404" y="432245"/>
                  <a:pt x="215812" y="432245"/>
                </a:cubicBezTo>
                <a:close/>
                <a:moveTo>
                  <a:pt x="285669" y="433496"/>
                </a:moveTo>
                <a:cubicBezTo>
                  <a:pt x="279390" y="433496"/>
                  <a:pt x="274299" y="428403"/>
                  <a:pt x="274299" y="422121"/>
                </a:cubicBezTo>
                <a:cubicBezTo>
                  <a:pt x="274299" y="415839"/>
                  <a:pt x="279390" y="410746"/>
                  <a:pt x="285669" y="410746"/>
                </a:cubicBezTo>
                <a:cubicBezTo>
                  <a:pt x="291948" y="410746"/>
                  <a:pt x="297039" y="415839"/>
                  <a:pt x="297039" y="422121"/>
                </a:cubicBezTo>
                <a:cubicBezTo>
                  <a:pt x="297039" y="428403"/>
                  <a:pt x="291948" y="433496"/>
                  <a:pt x="285669" y="433496"/>
                </a:cubicBezTo>
                <a:close/>
                <a:moveTo>
                  <a:pt x="355397" y="434863"/>
                </a:moveTo>
                <a:cubicBezTo>
                  <a:pt x="348359" y="434863"/>
                  <a:pt x="342654" y="429158"/>
                  <a:pt x="342654" y="422120"/>
                </a:cubicBezTo>
                <a:cubicBezTo>
                  <a:pt x="342654" y="415082"/>
                  <a:pt x="348359" y="409377"/>
                  <a:pt x="355397" y="409377"/>
                </a:cubicBezTo>
                <a:cubicBezTo>
                  <a:pt x="362435" y="409377"/>
                  <a:pt x="368140" y="415082"/>
                  <a:pt x="368140" y="422120"/>
                </a:cubicBezTo>
                <a:cubicBezTo>
                  <a:pt x="368140" y="429158"/>
                  <a:pt x="362435" y="434863"/>
                  <a:pt x="355397" y="434863"/>
                </a:cubicBezTo>
                <a:close/>
                <a:moveTo>
                  <a:pt x="425253" y="435994"/>
                </a:moveTo>
                <a:cubicBezTo>
                  <a:pt x="417593" y="435994"/>
                  <a:pt x="411384" y="429782"/>
                  <a:pt x="411384" y="422120"/>
                </a:cubicBezTo>
                <a:cubicBezTo>
                  <a:pt x="411384" y="414458"/>
                  <a:pt x="417593" y="408246"/>
                  <a:pt x="425253" y="408246"/>
                </a:cubicBezTo>
                <a:cubicBezTo>
                  <a:pt x="432913" y="408246"/>
                  <a:pt x="439122" y="414458"/>
                  <a:pt x="439122" y="422120"/>
                </a:cubicBezTo>
                <a:cubicBezTo>
                  <a:pt x="439122" y="429782"/>
                  <a:pt x="432913" y="435994"/>
                  <a:pt x="425253" y="435994"/>
                </a:cubicBezTo>
                <a:close/>
                <a:moveTo>
                  <a:pt x="495106" y="437245"/>
                </a:moveTo>
                <a:cubicBezTo>
                  <a:pt x="486756" y="437245"/>
                  <a:pt x="479987" y="430474"/>
                  <a:pt x="479987" y="422121"/>
                </a:cubicBezTo>
                <a:cubicBezTo>
                  <a:pt x="479987" y="413768"/>
                  <a:pt x="486756" y="406997"/>
                  <a:pt x="495106" y="406997"/>
                </a:cubicBezTo>
                <a:cubicBezTo>
                  <a:pt x="503456" y="406997"/>
                  <a:pt x="510225" y="413768"/>
                  <a:pt x="510225" y="422121"/>
                </a:cubicBezTo>
                <a:cubicBezTo>
                  <a:pt x="510225" y="430474"/>
                  <a:pt x="503456" y="437245"/>
                  <a:pt x="495106" y="437245"/>
                </a:cubicBezTo>
                <a:close/>
                <a:moveTo>
                  <a:pt x="564961" y="438493"/>
                </a:moveTo>
                <a:cubicBezTo>
                  <a:pt x="555918" y="438493"/>
                  <a:pt x="548588" y="431163"/>
                  <a:pt x="548588" y="422120"/>
                </a:cubicBezTo>
                <a:cubicBezTo>
                  <a:pt x="548588" y="413077"/>
                  <a:pt x="555918" y="405747"/>
                  <a:pt x="564961" y="405747"/>
                </a:cubicBezTo>
                <a:cubicBezTo>
                  <a:pt x="574004" y="405747"/>
                  <a:pt x="581334" y="413077"/>
                  <a:pt x="581334" y="422120"/>
                </a:cubicBezTo>
                <a:cubicBezTo>
                  <a:pt x="581334" y="431163"/>
                  <a:pt x="574004" y="438493"/>
                  <a:pt x="564961" y="438493"/>
                </a:cubicBezTo>
                <a:close/>
                <a:moveTo>
                  <a:pt x="634690" y="439871"/>
                </a:moveTo>
                <a:cubicBezTo>
                  <a:pt x="624889" y="439871"/>
                  <a:pt x="616944" y="431926"/>
                  <a:pt x="616944" y="422125"/>
                </a:cubicBezTo>
                <a:cubicBezTo>
                  <a:pt x="616944" y="412324"/>
                  <a:pt x="624889" y="404379"/>
                  <a:pt x="634690" y="404379"/>
                </a:cubicBezTo>
                <a:cubicBezTo>
                  <a:pt x="644491" y="404379"/>
                  <a:pt x="652436" y="412324"/>
                  <a:pt x="652436" y="422125"/>
                </a:cubicBezTo>
                <a:cubicBezTo>
                  <a:pt x="652436" y="431926"/>
                  <a:pt x="644491" y="439871"/>
                  <a:pt x="634690" y="439871"/>
                </a:cubicBezTo>
                <a:close/>
                <a:moveTo>
                  <a:pt x="704542" y="440993"/>
                </a:moveTo>
                <a:cubicBezTo>
                  <a:pt x="694121" y="440993"/>
                  <a:pt x="685674" y="432543"/>
                  <a:pt x="685674" y="422120"/>
                </a:cubicBezTo>
                <a:cubicBezTo>
                  <a:pt x="685674" y="411697"/>
                  <a:pt x="694121" y="403247"/>
                  <a:pt x="704542" y="403247"/>
                </a:cubicBezTo>
                <a:cubicBezTo>
                  <a:pt x="714963" y="403247"/>
                  <a:pt x="723410" y="411697"/>
                  <a:pt x="723410" y="422120"/>
                </a:cubicBezTo>
                <a:cubicBezTo>
                  <a:pt x="723410" y="432543"/>
                  <a:pt x="714963" y="440993"/>
                  <a:pt x="704542" y="440993"/>
                </a:cubicBezTo>
                <a:close/>
                <a:moveTo>
                  <a:pt x="774398" y="442242"/>
                </a:moveTo>
                <a:cubicBezTo>
                  <a:pt x="763285" y="442242"/>
                  <a:pt x="754276" y="433233"/>
                  <a:pt x="754276" y="422120"/>
                </a:cubicBezTo>
                <a:cubicBezTo>
                  <a:pt x="754276" y="411007"/>
                  <a:pt x="763285" y="401998"/>
                  <a:pt x="774398" y="401998"/>
                </a:cubicBezTo>
                <a:cubicBezTo>
                  <a:pt x="785511" y="401998"/>
                  <a:pt x="794520" y="411007"/>
                  <a:pt x="794520" y="422120"/>
                </a:cubicBezTo>
                <a:cubicBezTo>
                  <a:pt x="794520" y="433233"/>
                  <a:pt x="785511" y="442242"/>
                  <a:pt x="774398" y="442242"/>
                </a:cubicBezTo>
                <a:close/>
                <a:moveTo>
                  <a:pt x="844127" y="443611"/>
                </a:moveTo>
                <a:cubicBezTo>
                  <a:pt x="832256" y="443611"/>
                  <a:pt x="822632" y="433990"/>
                  <a:pt x="822632" y="422121"/>
                </a:cubicBezTo>
                <a:cubicBezTo>
                  <a:pt x="822632" y="410252"/>
                  <a:pt x="832256" y="400631"/>
                  <a:pt x="844127" y="400631"/>
                </a:cubicBezTo>
                <a:cubicBezTo>
                  <a:pt x="855998" y="400631"/>
                  <a:pt x="865622" y="410252"/>
                  <a:pt x="865622" y="422121"/>
                </a:cubicBezTo>
                <a:cubicBezTo>
                  <a:pt x="865622" y="433990"/>
                  <a:pt x="855998" y="443611"/>
                  <a:pt x="844127" y="443611"/>
                </a:cubicBezTo>
                <a:close/>
                <a:moveTo>
                  <a:pt x="913978" y="444860"/>
                </a:moveTo>
                <a:cubicBezTo>
                  <a:pt x="901416" y="444860"/>
                  <a:pt x="891233" y="434679"/>
                  <a:pt x="891233" y="422120"/>
                </a:cubicBezTo>
                <a:cubicBezTo>
                  <a:pt x="891233" y="409561"/>
                  <a:pt x="901416" y="399380"/>
                  <a:pt x="913978" y="399380"/>
                </a:cubicBezTo>
                <a:cubicBezTo>
                  <a:pt x="926540" y="399380"/>
                  <a:pt x="936723" y="409561"/>
                  <a:pt x="936723" y="422120"/>
                </a:cubicBezTo>
                <a:cubicBezTo>
                  <a:pt x="936723" y="434679"/>
                  <a:pt x="926540" y="444860"/>
                  <a:pt x="913978" y="444860"/>
                </a:cubicBezTo>
                <a:close/>
                <a:moveTo>
                  <a:pt x="983839" y="445991"/>
                </a:moveTo>
                <a:cubicBezTo>
                  <a:pt x="970658" y="445991"/>
                  <a:pt x="959973" y="435304"/>
                  <a:pt x="959973" y="422120"/>
                </a:cubicBezTo>
                <a:cubicBezTo>
                  <a:pt x="959973" y="408936"/>
                  <a:pt x="970658" y="398249"/>
                  <a:pt x="983839" y="398249"/>
                </a:cubicBezTo>
                <a:cubicBezTo>
                  <a:pt x="997020" y="398249"/>
                  <a:pt x="1007705" y="408936"/>
                  <a:pt x="1007705" y="422120"/>
                </a:cubicBezTo>
                <a:cubicBezTo>
                  <a:pt x="1007705" y="435304"/>
                  <a:pt x="997020" y="445991"/>
                  <a:pt x="983839" y="445991"/>
                </a:cubicBezTo>
                <a:close/>
                <a:moveTo>
                  <a:pt x="1053691" y="447242"/>
                </a:moveTo>
                <a:cubicBezTo>
                  <a:pt x="1039820" y="447242"/>
                  <a:pt x="1028575" y="435995"/>
                  <a:pt x="1028575" y="422121"/>
                </a:cubicBezTo>
                <a:cubicBezTo>
                  <a:pt x="1028575" y="408247"/>
                  <a:pt x="1039820" y="397000"/>
                  <a:pt x="1053691" y="397000"/>
                </a:cubicBezTo>
                <a:cubicBezTo>
                  <a:pt x="1067562" y="397000"/>
                  <a:pt x="1078807" y="408247"/>
                  <a:pt x="1078807" y="422121"/>
                </a:cubicBezTo>
                <a:cubicBezTo>
                  <a:pt x="1078807" y="435995"/>
                  <a:pt x="1067562" y="447242"/>
                  <a:pt x="1053691" y="447242"/>
                </a:cubicBezTo>
                <a:close/>
                <a:moveTo>
                  <a:pt x="1123419" y="448609"/>
                </a:moveTo>
                <a:cubicBezTo>
                  <a:pt x="1108790" y="448609"/>
                  <a:pt x="1096930" y="436749"/>
                  <a:pt x="1096930" y="422120"/>
                </a:cubicBezTo>
                <a:cubicBezTo>
                  <a:pt x="1096930" y="407491"/>
                  <a:pt x="1108790" y="395631"/>
                  <a:pt x="1123419" y="395631"/>
                </a:cubicBezTo>
                <a:cubicBezTo>
                  <a:pt x="1138048" y="395631"/>
                  <a:pt x="1149908" y="407491"/>
                  <a:pt x="1149908" y="422120"/>
                </a:cubicBezTo>
                <a:cubicBezTo>
                  <a:pt x="1149908" y="436749"/>
                  <a:pt x="1138048" y="448609"/>
                  <a:pt x="1123419" y="448609"/>
                </a:cubicBezTo>
                <a:close/>
                <a:moveTo>
                  <a:pt x="6376" y="508847"/>
                </a:moveTo>
                <a:cubicBezTo>
                  <a:pt x="2855" y="508847"/>
                  <a:pt x="0" y="505995"/>
                  <a:pt x="0" y="502476"/>
                </a:cubicBezTo>
                <a:cubicBezTo>
                  <a:pt x="0" y="498957"/>
                  <a:pt x="2855" y="496105"/>
                  <a:pt x="6376" y="496105"/>
                </a:cubicBezTo>
                <a:cubicBezTo>
                  <a:pt x="9897" y="496105"/>
                  <a:pt x="12752" y="498957"/>
                  <a:pt x="12752" y="502476"/>
                </a:cubicBezTo>
                <a:cubicBezTo>
                  <a:pt x="12752" y="505995"/>
                  <a:pt x="9897" y="508847"/>
                  <a:pt x="6376" y="508847"/>
                </a:cubicBezTo>
                <a:close/>
                <a:moveTo>
                  <a:pt x="76228" y="510097"/>
                </a:moveTo>
                <a:cubicBezTo>
                  <a:pt x="72016" y="510097"/>
                  <a:pt x="68602" y="506683"/>
                  <a:pt x="68602" y="502471"/>
                </a:cubicBezTo>
                <a:cubicBezTo>
                  <a:pt x="68602" y="498259"/>
                  <a:pt x="72016" y="494845"/>
                  <a:pt x="76228" y="494845"/>
                </a:cubicBezTo>
                <a:cubicBezTo>
                  <a:pt x="80440" y="494845"/>
                  <a:pt x="83854" y="498259"/>
                  <a:pt x="83854" y="502471"/>
                </a:cubicBezTo>
                <a:cubicBezTo>
                  <a:pt x="83854" y="506683"/>
                  <a:pt x="80440" y="510097"/>
                  <a:pt x="76228" y="510097"/>
                </a:cubicBezTo>
                <a:close/>
                <a:moveTo>
                  <a:pt x="145956" y="511347"/>
                </a:moveTo>
                <a:cubicBezTo>
                  <a:pt x="141057" y="511347"/>
                  <a:pt x="137085" y="507375"/>
                  <a:pt x="137085" y="502476"/>
                </a:cubicBezTo>
                <a:cubicBezTo>
                  <a:pt x="137085" y="497577"/>
                  <a:pt x="141057" y="493605"/>
                  <a:pt x="145956" y="493605"/>
                </a:cubicBezTo>
                <a:cubicBezTo>
                  <a:pt x="150855" y="493605"/>
                  <a:pt x="154827" y="497577"/>
                  <a:pt x="154827" y="502476"/>
                </a:cubicBezTo>
                <a:cubicBezTo>
                  <a:pt x="154827" y="507375"/>
                  <a:pt x="150855" y="511347"/>
                  <a:pt x="145956" y="511347"/>
                </a:cubicBezTo>
                <a:close/>
                <a:moveTo>
                  <a:pt x="215812" y="512595"/>
                </a:moveTo>
                <a:cubicBezTo>
                  <a:pt x="210220" y="512595"/>
                  <a:pt x="205687" y="508062"/>
                  <a:pt x="205687" y="502470"/>
                </a:cubicBezTo>
                <a:cubicBezTo>
                  <a:pt x="205687" y="496878"/>
                  <a:pt x="210220" y="492345"/>
                  <a:pt x="215812" y="492345"/>
                </a:cubicBezTo>
                <a:cubicBezTo>
                  <a:pt x="221404" y="492345"/>
                  <a:pt x="225937" y="496878"/>
                  <a:pt x="225937" y="502470"/>
                </a:cubicBezTo>
                <a:cubicBezTo>
                  <a:pt x="225937" y="508062"/>
                  <a:pt x="221404" y="512595"/>
                  <a:pt x="215812" y="512595"/>
                </a:cubicBezTo>
                <a:close/>
                <a:moveTo>
                  <a:pt x="285669" y="513846"/>
                </a:moveTo>
                <a:cubicBezTo>
                  <a:pt x="279390" y="513846"/>
                  <a:pt x="274299" y="508755"/>
                  <a:pt x="274299" y="502476"/>
                </a:cubicBezTo>
                <a:cubicBezTo>
                  <a:pt x="274299" y="496197"/>
                  <a:pt x="279390" y="491106"/>
                  <a:pt x="285669" y="491106"/>
                </a:cubicBezTo>
                <a:cubicBezTo>
                  <a:pt x="291948" y="491106"/>
                  <a:pt x="297039" y="496197"/>
                  <a:pt x="297039" y="502476"/>
                </a:cubicBezTo>
                <a:cubicBezTo>
                  <a:pt x="297039" y="508755"/>
                  <a:pt x="291948" y="513846"/>
                  <a:pt x="285669" y="513846"/>
                </a:cubicBezTo>
                <a:close/>
                <a:moveTo>
                  <a:pt x="355397" y="515223"/>
                </a:moveTo>
                <a:cubicBezTo>
                  <a:pt x="348359" y="515223"/>
                  <a:pt x="342654" y="509516"/>
                  <a:pt x="342654" y="502476"/>
                </a:cubicBezTo>
                <a:cubicBezTo>
                  <a:pt x="342654" y="495436"/>
                  <a:pt x="348359" y="489729"/>
                  <a:pt x="355397" y="489729"/>
                </a:cubicBezTo>
                <a:cubicBezTo>
                  <a:pt x="362435" y="489729"/>
                  <a:pt x="368140" y="495436"/>
                  <a:pt x="368140" y="502476"/>
                </a:cubicBezTo>
                <a:cubicBezTo>
                  <a:pt x="368140" y="509516"/>
                  <a:pt x="362435" y="515223"/>
                  <a:pt x="355397" y="515223"/>
                </a:cubicBezTo>
                <a:close/>
                <a:moveTo>
                  <a:pt x="425253" y="516344"/>
                </a:moveTo>
                <a:cubicBezTo>
                  <a:pt x="417593" y="516344"/>
                  <a:pt x="411384" y="510135"/>
                  <a:pt x="411384" y="502475"/>
                </a:cubicBezTo>
                <a:cubicBezTo>
                  <a:pt x="411384" y="494815"/>
                  <a:pt x="417593" y="488606"/>
                  <a:pt x="425253" y="488606"/>
                </a:cubicBezTo>
                <a:cubicBezTo>
                  <a:pt x="432913" y="488606"/>
                  <a:pt x="439122" y="494815"/>
                  <a:pt x="439122" y="502475"/>
                </a:cubicBezTo>
                <a:cubicBezTo>
                  <a:pt x="439122" y="510135"/>
                  <a:pt x="432913" y="516344"/>
                  <a:pt x="425253" y="516344"/>
                </a:cubicBezTo>
                <a:close/>
                <a:moveTo>
                  <a:pt x="495106" y="517595"/>
                </a:moveTo>
                <a:cubicBezTo>
                  <a:pt x="486756" y="517595"/>
                  <a:pt x="479987" y="510826"/>
                  <a:pt x="479987" y="502476"/>
                </a:cubicBezTo>
                <a:cubicBezTo>
                  <a:pt x="479987" y="494126"/>
                  <a:pt x="486756" y="487357"/>
                  <a:pt x="495106" y="487357"/>
                </a:cubicBezTo>
                <a:cubicBezTo>
                  <a:pt x="503456" y="487357"/>
                  <a:pt x="510225" y="494126"/>
                  <a:pt x="510225" y="502476"/>
                </a:cubicBezTo>
                <a:cubicBezTo>
                  <a:pt x="510225" y="510826"/>
                  <a:pt x="503456" y="517595"/>
                  <a:pt x="495106" y="517595"/>
                </a:cubicBezTo>
                <a:close/>
                <a:moveTo>
                  <a:pt x="564961" y="518844"/>
                </a:moveTo>
                <a:cubicBezTo>
                  <a:pt x="555918" y="518844"/>
                  <a:pt x="548588" y="511514"/>
                  <a:pt x="548588" y="502471"/>
                </a:cubicBezTo>
                <a:cubicBezTo>
                  <a:pt x="548588" y="493428"/>
                  <a:pt x="555918" y="486098"/>
                  <a:pt x="564961" y="486098"/>
                </a:cubicBezTo>
                <a:cubicBezTo>
                  <a:pt x="574004" y="486098"/>
                  <a:pt x="581334" y="493428"/>
                  <a:pt x="581334" y="502471"/>
                </a:cubicBezTo>
                <a:cubicBezTo>
                  <a:pt x="581334" y="511514"/>
                  <a:pt x="574004" y="518844"/>
                  <a:pt x="564961" y="518844"/>
                </a:cubicBezTo>
                <a:close/>
                <a:moveTo>
                  <a:pt x="634690" y="520221"/>
                </a:moveTo>
                <a:cubicBezTo>
                  <a:pt x="624889" y="520221"/>
                  <a:pt x="616944" y="512276"/>
                  <a:pt x="616944" y="502475"/>
                </a:cubicBezTo>
                <a:cubicBezTo>
                  <a:pt x="616944" y="492674"/>
                  <a:pt x="624889" y="484729"/>
                  <a:pt x="634690" y="484729"/>
                </a:cubicBezTo>
                <a:cubicBezTo>
                  <a:pt x="644491" y="484729"/>
                  <a:pt x="652436" y="492674"/>
                  <a:pt x="652436" y="502475"/>
                </a:cubicBezTo>
                <a:cubicBezTo>
                  <a:pt x="652436" y="512276"/>
                  <a:pt x="644491" y="520221"/>
                  <a:pt x="634690" y="520221"/>
                </a:cubicBezTo>
                <a:close/>
                <a:moveTo>
                  <a:pt x="704542" y="521344"/>
                </a:moveTo>
                <a:cubicBezTo>
                  <a:pt x="694121" y="521344"/>
                  <a:pt x="685674" y="512894"/>
                  <a:pt x="685674" y="502471"/>
                </a:cubicBezTo>
                <a:cubicBezTo>
                  <a:pt x="685674" y="492048"/>
                  <a:pt x="694121" y="483598"/>
                  <a:pt x="704542" y="483598"/>
                </a:cubicBezTo>
                <a:cubicBezTo>
                  <a:pt x="714963" y="483598"/>
                  <a:pt x="723410" y="492048"/>
                  <a:pt x="723410" y="502471"/>
                </a:cubicBezTo>
                <a:cubicBezTo>
                  <a:pt x="723410" y="512894"/>
                  <a:pt x="714963" y="521344"/>
                  <a:pt x="704542" y="521344"/>
                </a:cubicBezTo>
                <a:close/>
                <a:moveTo>
                  <a:pt x="774398" y="522592"/>
                </a:moveTo>
                <a:cubicBezTo>
                  <a:pt x="763285" y="522592"/>
                  <a:pt x="754276" y="513585"/>
                  <a:pt x="754276" y="502475"/>
                </a:cubicBezTo>
                <a:cubicBezTo>
                  <a:pt x="754276" y="491365"/>
                  <a:pt x="763285" y="482358"/>
                  <a:pt x="774398" y="482358"/>
                </a:cubicBezTo>
                <a:cubicBezTo>
                  <a:pt x="785511" y="482358"/>
                  <a:pt x="794520" y="491365"/>
                  <a:pt x="794520" y="502475"/>
                </a:cubicBezTo>
                <a:cubicBezTo>
                  <a:pt x="794520" y="513585"/>
                  <a:pt x="785511" y="522592"/>
                  <a:pt x="774398" y="522592"/>
                </a:cubicBezTo>
                <a:close/>
                <a:moveTo>
                  <a:pt x="844127" y="523971"/>
                </a:moveTo>
                <a:cubicBezTo>
                  <a:pt x="832256" y="523971"/>
                  <a:pt x="822632" y="514347"/>
                  <a:pt x="822632" y="502476"/>
                </a:cubicBezTo>
                <a:cubicBezTo>
                  <a:pt x="822632" y="490605"/>
                  <a:pt x="832256" y="480981"/>
                  <a:pt x="844127" y="480981"/>
                </a:cubicBezTo>
                <a:cubicBezTo>
                  <a:pt x="855998" y="480981"/>
                  <a:pt x="865622" y="490605"/>
                  <a:pt x="865622" y="502476"/>
                </a:cubicBezTo>
                <a:cubicBezTo>
                  <a:pt x="865622" y="514347"/>
                  <a:pt x="855998" y="523971"/>
                  <a:pt x="844127" y="523971"/>
                </a:cubicBezTo>
                <a:close/>
                <a:moveTo>
                  <a:pt x="913978" y="525221"/>
                </a:moveTo>
                <a:cubicBezTo>
                  <a:pt x="901416" y="525221"/>
                  <a:pt x="891233" y="515038"/>
                  <a:pt x="891233" y="502476"/>
                </a:cubicBezTo>
                <a:cubicBezTo>
                  <a:pt x="891233" y="489914"/>
                  <a:pt x="901416" y="479731"/>
                  <a:pt x="913978" y="479731"/>
                </a:cubicBezTo>
                <a:cubicBezTo>
                  <a:pt x="926540" y="479731"/>
                  <a:pt x="936723" y="489914"/>
                  <a:pt x="936723" y="502476"/>
                </a:cubicBezTo>
                <a:cubicBezTo>
                  <a:pt x="936723" y="515038"/>
                  <a:pt x="926540" y="525221"/>
                  <a:pt x="913978" y="525221"/>
                </a:cubicBezTo>
                <a:close/>
                <a:moveTo>
                  <a:pt x="983839" y="526341"/>
                </a:moveTo>
                <a:cubicBezTo>
                  <a:pt x="970658" y="526341"/>
                  <a:pt x="959973" y="515654"/>
                  <a:pt x="959973" y="502470"/>
                </a:cubicBezTo>
                <a:cubicBezTo>
                  <a:pt x="959973" y="489286"/>
                  <a:pt x="970658" y="478599"/>
                  <a:pt x="983839" y="478599"/>
                </a:cubicBezTo>
                <a:cubicBezTo>
                  <a:pt x="997020" y="478599"/>
                  <a:pt x="1007705" y="489286"/>
                  <a:pt x="1007705" y="502470"/>
                </a:cubicBezTo>
                <a:cubicBezTo>
                  <a:pt x="1007705" y="515654"/>
                  <a:pt x="997020" y="526341"/>
                  <a:pt x="983839" y="526341"/>
                </a:cubicBezTo>
                <a:close/>
                <a:moveTo>
                  <a:pt x="1053691" y="527592"/>
                </a:moveTo>
                <a:cubicBezTo>
                  <a:pt x="1039820" y="527592"/>
                  <a:pt x="1028575" y="516345"/>
                  <a:pt x="1028575" y="502471"/>
                </a:cubicBezTo>
                <a:cubicBezTo>
                  <a:pt x="1028575" y="488597"/>
                  <a:pt x="1039820" y="477350"/>
                  <a:pt x="1053691" y="477350"/>
                </a:cubicBezTo>
                <a:cubicBezTo>
                  <a:pt x="1067562" y="477350"/>
                  <a:pt x="1078807" y="488597"/>
                  <a:pt x="1078807" y="502471"/>
                </a:cubicBezTo>
                <a:cubicBezTo>
                  <a:pt x="1078807" y="516345"/>
                  <a:pt x="1067562" y="527592"/>
                  <a:pt x="1053691" y="527592"/>
                </a:cubicBezTo>
                <a:close/>
                <a:moveTo>
                  <a:pt x="6376" y="589325"/>
                </a:moveTo>
                <a:cubicBezTo>
                  <a:pt x="2855" y="589325"/>
                  <a:pt x="0" y="586470"/>
                  <a:pt x="0" y="582949"/>
                </a:cubicBezTo>
                <a:cubicBezTo>
                  <a:pt x="0" y="579428"/>
                  <a:pt x="2855" y="576573"/>
                  <a:pt x="6376" y="576573"/>
                </a:cubicBezTo>
                <a:cubicBezTo>
                  <a:pt x="9897" y="576573"/>
                  <a:pt x="12752" y="579428"/>
                  <a:pt x="12752" y="582949"/>
                </a:cubicBezTo>
                <a:cubicBezTo>
                  <a:pt x="12752" y="586470"/>
                  <a:pt x="9897" y="589325"/>
                  <a:pt x="6376" y="589325"/>
                </a:cubicBezTo>
                <a:close/>
                <a:moveTo>
                  <a:pt x="76228" y="590575"/>
                </a:moveTo>
                <a:cubicBezTo>
                  <a:pt x="72016" y="590575"/>
                  <a:pt x="68602" y="587161"/>
                  <a:pt x="68602" y="582949"/>
                </a:cubicBezTo>
                <a:cubicBezTo>
                  <a:pt x="68602" y="578737"/>
                  <a:pt x="72016" y="575323"/>
                  <a:pt x="76228" y="575323"/>
                </a:cubicBezTo>
                <a:cubicBezTo>
                  <a:pt x="80440" y="575323"/>
                  <a:pt x="83854" y="578737"/>
                  <a:pt x="83854" y="582949"/>
                </a:cubicBezTo>
                <a:cubicBezTo>
                  <a:pt x="83854" y="587161"/>
                  <a:pt x="80440" y="590575"/>
                  <a:pt x="76228" y="590575"/>
                </a:cubicBezTo>
                <a:close/>
                <a:moveTo>
                  <a:pt x="145956" y="591825"/>
                </a:moveTo>
                <a:cubicBezTo>
                  <a:pt x="141057" y="591825"/>
                  <a:pt x="137085" y="587851"/>
                  <a:pt x="137085" y="582949"/>
                </a:cubicBezTo>
                <a:cubicBezTo>
                  <a:pt x="137085" y="578047"/>
                  <a:pt x="141057" y="574073"/>
                  <a:pt x="145956" y="574073"/>
                </a:cubicBezTo>
                <a:cubicBezTo>
                  <a:pt x="150855" y="574073"/>
                  <a:pt x="154827" y="578047"/>
                  <a:pt x="154827" y="582949"/>
                </a:cubicBezTo>
                <a:cubicBezTo>
                  <a:pt x="154827" y="587851"/>
                  <a:pt x="150855" y="591825"/>
                  <a:pt x="145956" y="591825"/>
                </a:cubicBezTo>
                <a:close/>
                <a:moveTo>
                  <a:pt x="215812" y="593074"/>
                </a:moveTo>
                <a:cubicBezTo>
                  <a:pt x="210220" y="593074"/>
                  <a:pt x="205687" y="588541"/>
                  <a:pt x="205687" y="582949"/>
                </a:cubicBezTo>
                <a:cubicBezTo>
                  <a:pt x="205687" y="577357"/>
                  <a:pt x="210220" y="572824"/>
                  <a:pt x="215812" y="572824"/>
                </a:cubicBezTo>
                <a:cubicBezTo>
                  <a:pt x="221404" y="572824"/>
                  <a:pt x="225937" y="577357"/>
                  <a:pt x="225937" y="582949"/>
                </a:cubicBezTo>
                <a:cubicBezTo>
                  <a:pt x="225937" y="588541"/>
                  <a:pt x="221404" y="593074"/>
                  <a:pt x="215812" y="593074"/>
                </a:cubicBezTo>
                <a:close/>
                <a:moveTo>
                  <a:pt x="285669" y="594324"/>
                </a:moveTo>
                <a:cubicBezTo>
                  <a:pt x="279390" y="594324"/>
                  <a:pt x="274299" y="589231"/>
                  <a:pt x="274299" y="582949"/>
                </a:cubicBezTo>
                <a:cubicBezTo>
                  <a:pt x="274299" y="576667"/>
                  <a:pt x="279390" y="571574"/>
                  <a:pt x="285669" y="571574"/>
                </a:cubicBezTo>
                <a:cubicBezTo>
                  <a:pt x="291948" y="571574"/>
                  <a:pt x="297039" y="576667"/>
                  <a:pt x="297039" y="582949"/>
                </a:cubicBezTo>
                <a:cubicBezTo>
                  <a:pt x="297039" y="589231"/>
                  <a:pt x="291948" y="594324"/>
                  <a:pt x="285669" y="594324"/>
                </a:cubicBezTo>
                <a:close/>
                <a:moveTo>
                  <a:pt x="355397" y="595692"/>
                </a:moveTo>
                <a:cubicBezTo>
                  <a:pt x="348359" y="595692"/>
                  <a:pt x="342654" y="589987"/>
                  <a:pt x="342654" y="582949"/>
                </a:cubicBezTo>
                <a:cubicBezTo>
                  <a:pt x="342654" y="575911"/>
                  <a:pt x="348359" y="570206"/>
                  <a:pt x="355397" y="570206"/>
                </a:cubicBezTo>
                <a:cubicBezTo>
                  <a:pt x="362435" y="570206"/>
                  <a:pt x="368140" y="575911"/>
                  <a:pt x="368140" y="582949"/>
                </a:cubicBezTo>
                <a:cubicBezTo>
                  <a:pt x="368140" y="589987"/>
                  <a:pt x="362435" y="595692"/>
                  <a:pt x="355397" y="595692"/>
                </a:cubicBezTo>
                <a:close/>
                <a:moveTo>
                  <a:pt x="425253" y="596823"/>
                </a:moveTo>
                <a:cubicBezTo>
                  <a:pt x="417593" y="596823"/>
                  <a:pt x="411384" y="590611"/>
                  <a:pt x="411384" y="582949"/>
                </a:cubicBezTo>
                <a:cubicBezTo>
                  <a:pt x="411384" y="575287"/>
                  <a:pt x="417593" y="569075"/>
                  <a:pt x="425253" y="569075"/>
                </a:cubicBezTo>
                <a:cubicBezTo>
                  <a:pt x="432913" y="569075"/>
                  <a:pt x="439122" y="575287"/>
                  <a:pt x="439122" y="582949"/>
                </a:cubicBezTo>
                <a:cubicBezTo>
                  <a:pt x="439122" y="590611"/>
                  <a:pt x="432913" y="596823"/>
                  <a:pt x="425253" y="596823"/>
                </a:cubicBezTo>
                <a:close/>
                <a:moveTo>
                  <a:pt x="495106" y="598073"/>
                </a:moveTo>
                <a:cubicBezTo>
                  <a:pt x="486756" y="598073"/>
                  <a:pt x="479987" y="591302"/>
                  <a:pt x="479987" y="582949"/>
                </a:cubicBezTo>
                <a:cubicBezTo>
                  <a:pt x="479987" y="574596"/>
                  <a:pt x="486756" y="567825"/>
                  <a:pt x="495106" y="567825"/>
                </a:cubicBezTo>
                <a:cubicBezTo>
                  <a:pt x="503456" y="567825"/>
                  <a:pt x="510225" y="574596"/>
                  <a:pt x="510225" y="582949"/>
                </a:cubicBezTo>
                <a:cubicBezTo>
                  <a:pt x="510225" y="591302"/>
                  <a:pt x="503456" y="598073"/>
                  <a:pt x="495106" y="598073"/>
                </a:cubicBezTo>
                <a:close/>
                <a:moveTo>
                  <a:pt x="564961" y="599322"/>
                </a:moveTo>
                <a:cubicBezTo>
                  <a:pt x="555918" y="599322"/>
                  <a:pt x="548588" y="591992"/>
                  <a:pt x="548588" y="582949"/>
                </a:cubicBezTo>
                <a:cubicBezTo>
                  <a:pt x="548588" y="573906"/>
                  <a:pt x="555918" y="566576"/>
                  <a:pt x="564961" y="566576"/>
                </a:cubicBezTo>
                <a:cubicBezTo>
                  <a:pt x="574004" y="566576"/>
                  <a:pt x="581334" y="573906"/>
                  <a:pt x="581334" y="582949"/>
                </a:cubicBezTo>
                <a:cubicBezTo>
                  <a:pt x="581334" y="591992"/>
                  <a:pt x="574004" y="599322"/>
                  <a:pt x="564961" y="599322"/>
                </a:cubicBezTo>
                <a:close/>
                <a:moveTo>
                  <a:pt x="634690" y="600690"/>
                </a:moveTo>
                <a:cubicBezTo>
                  <a:pt x="624889" y="600690"/>
                  <a:pt x="616944" y="592747"/>
                  <a:pt x="616944" y="582949"/>
                </a:cubicBezTo>
                <a:cubicBezTo>
                  <a:pt x="616944" y="573151"/>
                  <a:pt x="624889" y="565208"/>
                  <a:pt x="634690" y="565208"/>
                </a:cubicBezTo>
                <a:cubicBezTo>
                  <a:pt x="644491" y="565208"/>
                  <a:pt x="652436" y="573151"/>
                  <a:pt x="652436" y="582949"/>
                </a:cubicBezTo>
                <a:cubicBezTo>
                  <a:pt x="652436" y="592747"/>
                  <a:pt x="644491" y="600690"/>
                  <a:pt x="634690" y="600690"/>
                </a:cubicBezTo>
                <a:close/>
                <a:moveTo>
                  <a:pt x="704542" y="601822"/>
                </a:moveTo>
                <a:cubicBezTo>
                  <a:pt x="694121" y="601822"/>
                  <a:pt x="685674" y="593372"/>
                  <a:pt x="685674" y="582949"/>
                </a:cubicBezTo>
                <a:cubicBezTo>
                  <a:pt x="685674" y="572526"/>
                  <a:pt x="694121" y="564076"/>
                  <a:pt x="704542" y="564076"/>
                </a:cubicBezTo>
                <a:cubicBezTo>
                  <a:pt x="714963" y="564076"/>
                  <a:pt x="723410" y="572526"/>
                  <a:pt x="723410" y="582949"/>
                </a:cubicBezTo>
                <a:cubicBezTo>
                  <a:pt x="723410" y="593372"/>
                  <a:pt x="714963" y="601822"/>
                  <a:pt x="704542" y="601822"/>
                </a:cubicBezTo>
                <a:close/>
                <a:moveTo>
                  <a:pt x="774398" y="603071"/>
                </a:moveTo>
                <a:cubicBezTo>
                  <a:pt x="763285" y="603071"/>
                  <a:pt x="754276" y="594062"/>
                  <a:pt x="754276" y="582949"/>
                </a:cubicBezTo>
                <a:cubicBezTo>
                  <a:pt x="754276" y="571836"/>
                  <a:pt x="763285" y="562827"/>
                  <a:pt x="774398" y="562827"/>
                </a:cubicBezTo>
                <a:cubicBezTo>
                  <a:pt x="785511" y="562827"/>
                  <a:pt x="794520" y="571836"/>
                  <a:pt x="794520" y="582949"/>
                </a:cubicBezTo>
                <a:cubicBezTo>
                  <a:pt x="794520" y="594062"/>
                  <a:pt x="785511" y="603071"/>
                  <a:pt x="774398" y="603071"/>
                </a:cubicBezTo>
                <a:close/>
                <a:moveTo>
                  <a:pt x="844127" y="604440"/>
                </a:moveTo>
                <a:cubicBezTo>
                  <a:pt x="832256" y="604440"/>
                  <a:pt x="822632" y="594819"/>
                  <a:pt x="822632" y="582950"/>
                </a:cubicBezTo>
                <a:cubicBezTo>
                  <a:pt x="822632" y="571081"/>
                  <a:pt x="832256" y="561460"/>
                  <a:pt x="844127" y="561460"/>
                </a:cubicBezTo>
                <a:cubicBezTo>
                  <a:pt x="855998" y="561460"/>
                  <a:pt x="865622" y="571081"/>
                  <a:pt x="865622" y="582950"/>
                </a:cubicBezTo>
                <a:cubicBezTo>
                  <a:pt x="865622" y="594819"/>
                  <a:pt x="855998" y="604440"/>
                  <a:pt x="844127" y="604440"/>
                </a:cubicBezTo>
                <a:close/>
                <a:moveTo>
                  <a:pt x="913978" y="605689"/>
                </a:moveTo>
                <a:cubicBezTo>
                  <a:pt x="901416" y="605689"/>
                  <a:pt x="891233" y="595508"/>
                  <a:pt x="891233" y="582949"/>
                </a:cubicBezTo>
                <a:cubicBezTo>
                  <a:pt x="891233" y="570390"/>
                  <a:pt x="901416" y="560209"/>
                  <a:pt x="913978" y="560209"/>
                </a:cubicBezTo>
                <a:cubicBezTo>
                  <a:pt x="926540" y="560209"/>
                  <a:pt x="936723" y="570390"/>
                  <a:pt x="936723" y="582949"/>
                </a:cubicBezTo>
                <a:cubicBezTo>
                  <a:pt x="936723" y="595508"/>
                  <a:pt x="926540" y="605689"/>
                  <a:pt x="913978" y="605689"/>
                </a:cubicBezTo>
                <a:close/>
                <a:moveTo>
                  <a:pt x="983839" y="606820"/>
                </a:moveTo>
                <a:cubicBezTo>
                  <a:pt x="970658" y="606820"/>
                  <a:pt x="959973" y="596133"/>
                  <a:pt x="959973" y="582949"/>
                </a:cubicBezTo>
                <a:cubicBezTo>
                  <a:pt x="959973" y="569765"/>
                  <a:pt x="970658" y="559078"/>
                  <a:pt x="983839" y="559078"/>
                </a:cubicBezTo>
                <a:cubicBezTo>
                  <a:pt x="997020" y="559078"/>
                  <a:pt x="1007705" y="569765"/>
                  <a:pt x="1007705" y="582949"/>
                </a:cubicBezTo>
                <a:cubicBezTo>
                  <a:pt x="1007705" y="596133"/>
                  <a:pt x="997020" y="606820"/>
                  <a:pt x="983839" y="606820"/>
                </a:cubicBezTo>
                <a:close/>
                <a:moveTo>
                  <a:pt x="774398" y="683421"/>
                </a:moveTo>
                <a:cubicBezTo>
                  <a:pt x="763285" y="683421"/>
                  <a:pt x="754276" y="674412"/>
                  <a:pt x="754276" y="663299"/>
                </a:cubicBezTo>
                <a:cubicBezTo>
                  <a:pt x="754276" y="652186"/>
                  <a:pt x="763285" y="643177"/>
                  <a:pt x="774398" y="643177"/>
                </a:cubicBezTo>
                <a:cubicBezTo>
                  <a:pt x="785511" y="643177"/>
                  <a:pt x="794520" y="652186"/>
                  <a:pt x="794520" y="663299"/>
                </a:cubicBezTo>
                <a:cubicBezTo>
                  <a:pt x="794520" y="674412"/>
                  <a:pt x="785511" y="683421"/>
                  <a:pt x="774398" y="683421"/>
                </a:cubicBezTo>
                <a:close/>
                <a:moveTo>
                  <a:pt x="844127" y="684790"/>
                </a:moveTo>
                <a:cubicBezTo>
                  <a:pt x="832256" y="684790"/>
                  <a:pt x="822632" y="675169"/>
                  <a:pt x="822632" y="663300"/>
                </a:cubicBezTo>
                <a:cubicBezTo>
                  <a:pt x="822632" y="651431"/>
                  <a:pt x="832256" y="641810"/>
                  <a:pt x="844127" y="641810"/>
                </a:cubicBezTo>
                <a:cubicBezTo>
                  <a:pt x="855998" y="641810"/>
                  <a:pt x="865622" y="651431"/>
                  <a:pt x="865622" y="663300"/>
                </a:cubicBezTo>
                <a:cubicBezTo>
                  <a:pt x="865622" y="675169"/>
                  <a:pt x="855998" y="684790"/>
                  <a:pt x="844127" y="684790"/>
                </a:cubicBezTo>
                <a:close/>
                <a:moveTo>
                  <a:pt x="913978" y="686040"/>
                </a:moveTo>
                <a:cubicBezTo>
                  <a:pt x="901416" y="686040"/>
                  <a:pt x="891233" y="675859"/>
                  <a:pt x="891233" y="663300"/>
                </a:cubicBezTo>
                <a:cubicBezTo>
                  <a:pt x="891233" y="650741"/>
                  <a:pt x="901416" y="640560"/>
                  <a:pt x="913978" y="640560"/>
                </a:cubicBezTo>
                <a:cubicBezTo>
                  <a:pt x="926540" y="640560"/>
                  <a:pt x="936723" y="650741"/>
                  <a:pt x="936723" y="663300"/>
                </a:cubicBezTo>
                <a:cubicBezTo>
                  <a:pt x="936723" y="675859"/>
                  <a:pt x="926540" y="686040"/>
                  <a:pt x="913978" y="686040"/>
                </a:cubicBezTo>
                <a:close/>
                <a:moveTo>
                  <a:pt x="774398" y="763900"/>
                </a:moveTo>
                <a:cubicBezTo>
                  <a:pt x="763285" y="763900"/>
                  <a:pt x="754276" y="754891"/>
                  <a:pt x="754276" y="743778"/>
                </a:cubicBezTo>
                <a:cubicBezTo>
                  <a:pt x="754276" y="732665"/>
                  <a:pt x="763285" y="723656"/>
                  <a:pt x="774398" y="723656"/>
                </a:cubicBezTo>
                <a:cubicBezTo>
                  <a:pt x="785511" y="723656"/>
                  <a:pt x="794520" y="732665"/>
                  <a:pt x="794520" y="743778"/>
                </a:cubicBezTo>
                <a:cubicBezTo>
                  <a:pt x="794520" y="754891"/>
                  <a:pt x="785511" y="763900"/>
                  <a:pt x="774398" y="763900"/>
                </a:cubicBezTo>
                <a:close/>
                <a:moveTo>
                  <a:pt x="844127" y="765268"/>
                </a:moveTo>
                <a:cubicBezTo>
                  <a:pt x="832256" y="765268"/>
                  <a:pt x="822632" y="755644"/>
                  <a:pt x="822632" y="743773"/>
                </a:cubicBezTo>
                <a:cubicBezTo>
                  <a:pt x="822632" y="731902"/>
                  <a:pt x="832256" y="722278"/>
                  <a:pt x="844127" y="722278"/>
                </a:cubicBezTo>
                <a:cubicBezTo>
                  <a:pt x="855998" y="722278"/>
                  <a:pt x="865622" y="731902"/>
                  <a:pt x="865622" y="743773"/>
                </a:cubicBezTo>
                <a:cubicBezTo>
                  <a:pt x="865622" y="755644"/>
                  <a:pt x="855998" y="765268"/>
                  <a:pt x="844127" y="765268"/>
                </a:cubicBezTo>
                <a:close/>
                <a:moveTo>
                  <a:pt x="774398" y="844368"/>
                </a:moveTo>
                <a:cubicBezTo>
                  <a:pt x="763285" y="844368"/>
                  <a:pt x="754276" y="835361"/>
                  <a:pt x="754276" y="824251"/>
                </a:cubicBezTo>
                <a:cubicBezTo>
                  <a:pt x="754276" y="813141"/>
                  <a:pt x="763285" y="804134"/>
                  <a:pt x="774398" y="804134"/>
                </a:cubicBezTo>
                <a:cubicBezTo>
                  <a:pt x="785511" y="804134"/>
                  <a:pt x="794520" y="813141"/>
                  <a:pt x="794520" y="824251"/>
                </a:cubicBezTo>
                <a:cubicBezTo>
                  <a:pt x="794520" y="835361"/>
                  <a:pt x="785511" y="844368"/>
                  <a:pt x="774398" y="8443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技术重点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5943600"/>
            <a:ext cx="10858500" cy="457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4450080"/>
            <a:ext cx="3225600" cy="1173480"/>
          </a:xfrm>
          <a:prstGeom prst="roundRect">
            <a:avLst>
              <a:gd name="adj" fmla="val 26623"/>
            </a:avLst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905000"/>
            <a:ext cx="32258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66055" y="4450080"/>
            <a:ext cx="3225600" cy="1173480"/>
          </a:xfrm>
          <a:prstGeom prst="roundRect">
            <a:avLst>
              <a:gd name="adj" fmla="val 26623"/>
            </a:avLst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65955" y="1905360"/>
            <a:ext cx="3225800" cy="30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93200" y="4450080"/>
            <a:ext cx="3225600" cy="1173480"/>
          </a:xfrm>
          <a:prstGeom prst="roundRect">
            <a:avLst>
              <a:gd name="adj" fmla="val 26623"/>
            </a:avLst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93100" y="1905360"/>
            <a:ext cx="3225800" cy="30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57400" y="5867400"/>
            <a:ext cx="236220" cy="23622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943600" y="5867400"/>
            <a:ext cx="236220" cy="23622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829800" y="5867400"/>
            <a:ext cx="236220" cy="23622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7559" y="5017627"/>
            <a:ext cx="2931482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Python与Tkinter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559" y="2037144"/>
            <a:ext cx="2931482" cy="275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使用Python语言和Tkinter框架构建系统，实现简洁直观的界面，代码易于维护和扩展。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13114" y="5017627"/>
            <a:ext cx="2931482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数据处理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13114" y="2037144"/>
            <a:ext cx="2931482" cy="275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采用openpyxl库处理Excel数据文件，存储题目库和学生信息，数据处理高效准确。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40259" y="5017627"/>
            <a:ext cx="2931482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音频处理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40259" y="2037144"/>
            <a:ext cx="2931482" cy="275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pygame库用于音效反馈和音乐播放，提升用户体验，音效反馈及时，音乐播放流畅。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核心技术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0800000" flipH="1">
            <a:off x="264148" y="315065"/>
            <a:ext cx="485458" cy="356468"/>
          </a:xfrm>
          <a:custGeom>
            <a:avLst/>
            <a:gdLst>
              <a:gd name="connsiteX0" fmla="*/ 774398 w 1149908"/>
              <a:gd name="connsiteY0" fmla="*/ 40234 h 844368"/>
              <a:gd name="connsiteX1" fmla="*/ 754276 w 1149908"/>
              <a:gd name="connsiteY1" fmla="*/ 20117 h 844368"/>
              <a:gd name="connsiteX2" fmla="*/ 774398 w 1149908"/>
              <a:gd name="connsiteY2" fmla="*/ 0 h 844368"/>
              <a:gd name="connsiteX3" fmla="*/ 794520 w 1149908"/>
              <a:gd name="connsiteY3" fmla="*/ 20117 h 844368"/>
              <a:gd name="connsiteX4" fmla="*/ 774398 w 1149908"/>
              <a:gd name="connsiteY4" fmla="*/ 40234 h 844368"/>
              <a:gd name="connsiteX5" fmla="*/ 774398 w 1149908"/>
              <a:gd name="connsiteY5" fmla="*/ 120585 h 844368"/>
              <a:gd name="connsiteX6" fmla="*/ 754276 w 1149908"/>
              <a:gd name="connsiteY6" fmla="*/ 100468 h 844368"/>
              <a:gd name="connsiteX7" fmla="*/ 774398 w 1149908"/>
              <a:gd name="connsiteY7" fmla="*/ 80351 h 844368"/>
              <a:gd name="connsiteX8" fmla="*/ 794520 w 1149908"/>
              <a:gd name="connsiteY8" fmla="*/ 100468 h 844368"/>
              <a:gd name="connsiteX9" fmla="*/ 774398 w 1149908"/>
              <a:gd name="connsiteY9" fmla="*/ 120585 h 844368"/>
              <a:gd name="connsiteX10" fmla="*/ 844127 w 1149908"/>
              <a:gd name="connsiteY10" fmla="*/ 121963 h 844368"/>
              <a:gd name="connsiteX11" fmla="*/ 822632 w 1149908"/>
              <a:gd name="connsiteY11" fmla="*/ 100468 h 844368"/>
              <a:gd name="connsiteX12" fmla="*/ 844127 w 1149908"/>
              <a:gd name="connsiteY12" fmla="*/ 78973 h 844368"/>
              <a:gd name="connsiteX13" fmla="*/ 865622 w 1149908"/>
              <a:gd name="connsiteY13" fmla="*/ 100468 h 844368"/>
              <a:gd name="connsiteX14" fmla="*/ 844127 w 1149908"/>
              <a:gd name="connsiteY14" fmla="*/ 121963 h 844368"/>
              <a:gd name="connsiteX15" fmla="*/ 774398 w 1149908"/>
              <a:gd name="connsiteY15" fmla="*/ 200935 h 844368"/>
              <a:gd name="connsiteX16" fmla="*/ 754276 w 1149908"/>
              <a:gd name="connsiteY16" fmla="*/ 180818 h 844368"/>
              <a:gd name="connsiteX17" fmla="*/ 774398 w 1149908"/>
              <a:gd name="connsiteY17" fmla="*/ 160701 h 844368"/>
              <a:gd name="connsiteX18" fmla="*/ 794520 w 1149908"/>
              <a:gd name="connsiteY18" fmla="*/ 180818 h 844368"/>
              <a:gd name="connsiteX19" fmla="*/ 774398 w 1149908"/>
              <a:gd name="connsiteY19" fmla="*/ 200935 h 844368"/>
              <a:gd name="connsiteX20" fmla="*/ 844127 w 1149908"/>
              <a:gd name="connsiteY20" fmla="*/ 202314 h 844368"/>
              <a:gd name="connsiteX21" fmla="*/ 822632 w 1149908"/>
              <a:gd name="connsiteY21" fmla="*/ 180819 h 844368"/>
              <a:gd name="connsiteX22" fmla="*/ 844127 w 1149908"/>
              <a:gd name="connsiteY22" fmla="*/ 159324 h 844368"/>
              <a:gd name="connsiteX23" fmla="*/ 865622 w 1149908"/>
              <a:gd name="connsiteY23" fmla="*/ 180819 h 844368"/>
              <a:gd name="connsiteX24" fmla="*/ 844127 w 1149908"/>
              <a:gd name="connsiteY24" fmla="*/ 202314 h 844368"/>
              <a:gd name="connsiteX25" fmla="*/ 913978 w 1149908"/>
              <a:gd name="connsiteY25" fmla="*/ 203563 h 844368"/>
              <a:gd name="connsiteX26" fmla="*/ 891233 w 1149908"/>
              <a:gd name="connsiteY26" fmla="*/ 180818 h 844368"/>
              <a:gd name="connsiteX27" fmla="*/ 913978 w 1149908"/>
              <a:gd name="connsiteY27" fmla="*/ 158073 h 844368"/>
              <a:gd name="connsiteX28" fmla="*/ 936723 w 1149908"/>
              <a:gd name="connsiteY28" fmla="*/ 180818 h 844368"/>
              <a:gd name="connsiteX29" fmla="*/ 913978 w 1149908"/>
              <a:gd name="connsiteY29" fmla="*/ 203563 h 844368"/>
              <a:gd name="connsiteX30" fmla="*/ 6376 w 1149908"/>
              <a:gd name="connsiteY30" fmla="*/ 267667 h 844368"/>
              <a:gd name="connsiteX31" fmla="*/ 0 w 1149908"/>
              <a:gd name="connsiteY31" fmla="*/ 261291 h 844368"/>
              <a:gd name="connsiteX32" fmla="*/ 6376 w 1149908"/>
              <a:gd name="connsiteY32" fmla="*/ 254915 h 844368"/>
              <a:gd name="connsiteX33" fmla="*/ 12752 w 1149908"/>
              <a:gd name="connsiteY33" fmla="*/ 261291 h 844368"/>
              <a:gd name="connsiteX34" fmla="*/ 6376 w 1149908"/>
              <a:gd name="connsiteY34" fmla="*/ 267667 h 844368"/>
              <a:gd name="connsiteX35" fmla="*/ 76228 w 1149908"/>
              <a:gd name="connsiteY35" fmla="*/ 268918 h 844368"/>
              <a:gd name="connsiteX36" fmla="*/ 68602 w 1149908"/>
              <a:gd name="connsiteY36" fmla="*/ 261292 h 844368"/>
              <a:gd name="connsiteX37" fmla="*/ 76228 w 1149908"/>
              <a:gd name="connsiteY37" fmla="*/ 253666 h 844368"/>
              <a:gd name="connsiteX38" fmla="*/ 83854 w 1149908"/>
              <a:gd name="connsiteY38" fmla="*/ 261292 h 844368"/>
              <a:gd name="connsiteX39" fmla="*/ 76228 w 1149908"/>
              <a:gd name="connsiteY39" fmla="*/ 268918 h 844368"/>
              <a:gd name="connsiteX40" fmla="*/ 145956 w 1149908"/>
              <a:gd name="connsiteY40" fmla="*/ 270168 h 844368"/>
              <a:gd name="connsiteX41" fmla="*/ 137085 w 1149908"/>
              <a:gd name="connsiteY41" fmla="*/ 261297 h 844368"/>
              <a:gd name="connsiteX42" fmla="*/ 145956 w 1149908"/>
              <a:gd name="connsiteY42" fmla="*/ 252426 h 844368"/>
              <a:gd name="connsiteX43" fmla="*/ 154827 w 1149908"/>
              <a:gd name="connsiteY43" fmla="*/ 261297 h 844368"/>
              <a:gd name="connsiteX44" fmla="*/ 145956 w 1149908"/>
              <a:gd name="connsiteY44" fmla="*/ 270168 h 844368"/>
              <a:gd name="connsiteX45" fmla="*/ 215812 w 1149908"/>
              <a:gd name="connsiteY45" fmla="*/ 271416 h 844368"/>
              <a:gd name="connsiteX46" fmla="*/ 205687 w 1149908"/>
              <a:gd name="connsiteY46" fmla="*/ 261296 h 844368"/>
              <a:gd name="connsiteX47" fmla="*/ 215812 w 1149908"/>
              <a:gd name="connsiteY47" fmla="*/ 251176 h 844368"/>
              <a:gd name="connsiteX48" fmla="*/ 225937 w 1149908"/>
              <a:gd name="connsiteY48" fmla="*/ 261296 h 844368"/>
              <a:gd name="connsiteX49" fmla="*/ 215812 w 1149908"/>
              <a:gd name="connsiteY49" fmla="*/ 271416 h 844368"/>
              <a:gd name="connsiteX50" fmla="*/ 285669 w 1149908"/>
              <a:gd name="connsiteY50" fmla="*/ 272667 h 844368"/>
              <a:gd name="connsiteX51" fmla="*/ 274299 w 1149908"/>
              <a:gd name="connsiteY51" fmla="*/ 261297 h 844368"/>
              <a:gd name="connsiteX52" fmla="*/ 285669 w 1149908"/>
              <a:gd name="connsiteY52" fmla="*/ 249927 h 844368"/>
              <a:gd name="connsiteX53" fmla="*/ 297039 w 1149908"/>
              <a:gd name="connsiteY53" fmla="*/ 261297 h 844368"/>
              <a:gd name="connsiteX54" fmla="*/ 285669 w 1149908"/>
              <a:gd name="connsiteY54" fmla="*/ 272667 h 844368"/>
              <a:gd name="connsiteX55" fmla="*/ 355397 w 1149908"/>
              <a:gd name="connsiteY55" fmla="*/ 274043 h 844368"/>
              <a:gd name="connsiteX56" fmla="*/ 342654 w 1149908"/>
              <a:gd name="connsiteY56" fmla="*/ 261296 h 844368"/>
              <a:gd name="connsiteX57" fmla="*/ 355397 w 1149908"/>
              <a:gd name="connsiteY57" fmla="*/ 248549 h 844368"/>
              <a:gd name="connsiteX58" fmla="*/ 368140 w 1149908"/>
              <a:gd name="connsiteY58" fmla="*/ 261296 h 844368"/>
              <a:gd name="connsiteX59" fmla="*/ 355397 w 1149908"/>
              <a:gd name="connsiteY59" fmla="*/ 274043 h 844368"/>
              <a:gd name="connsiteX60" fmla="*/ 425253 w 1149908"/>
              <a:gd name="connsiteY60" fmla="*/ 275165 h 844368"/>
              <a:gd name="connsiteX61" fmla="*/ 411384 w 1149908"/>
              <a:gd name="connsiteY61" fmla="*/ 261291 h 844368"/>
              <a:gd name="connsiteX62" fmla="*/ 425253 w 1149908"/>
              <a:gd name="connsiteY62" fmla="*/ 247417 h 844368"/>
              <a:gd name="connsiteX63" fmla="*/ 439122 w 1149908"/>
              <a:gd name="connsiteY63" fmla="*/ 261291 h 844368"/>
              <a:gd name="connsiteX64" fmla="*/ 425253 w 1149908"/>
              <a:gd name="connsiteY64" fmla="*/ 275165 h 844368"/>
              <a:gd name="connsiteX65" fmla="*/ 495106 w 1149908"/>
              <a:gd name="connsiteY65" fmla="*/ 276416 h 844368"/>
              <a:gd name="connsiteX66" fmla="*/ 479987 w 1149908"/>
              <a:gd name="connsiteY66" fmla="*/ 261292 h 844368"/>
              <a:gd name="connsiteX67" fmla="*/ 495106 w 1149908"/>
              <a:gd name="connsiteY67" fmla="*/ 246168 h 844368"/>
              <a:gd name="connsiteX68" fmla="*/ 510225 w 1149908"/>
              <a:gd name="connsiteY68" fmla="*/ 261292 h 844368"/>
              <a:gd name="connsiteX69" fmla="*/ 495106 w 1149908"/>
              <a:gd name="connsiteY69" fmla="*/ 276416 h 844368"/>
              <a:gd name="connsiteX70" fmla="*/ 564961 w 1149908"/>
              <a:gd name="connsiteY70" fmla="*/ 277664 h 844368"/>
              <a:gd name="connsiteX71" fmla="*/ 548588 w 1149908"/>
              <a:gd name="connsiteY71" fmla="*/ 261291 h 844368"/>
              <a:gd name="connsiteX72" fmla="*/ 564961 w 1149908"/>
              <a:gd name="connsiteY72" fmla="*/ 244918 h 844368"/>
              <a:gd name="connsiteX73" fmla="*/ 581334 w 1149908"/>
              <a:gd name="connsiteY73" fmla="*/ 261291 h 844368"/>
              <a:gd name="connsiteX74" fmla="*/ 564961 w 1149908"/>
              <a:gd name="connsiteY74" fmla="*/ 277664 h 844368"/>
              <a:gd name="connsiteX75" fmla="*/ 634690 w 1149908"/>
              <a:gd name="connsiteY75" fmla="*/ 279042 h 844368"/>
              <a:gd name="connsiteX76" fmla="*/ 616944 w 1149908"/>
              <a:gd name="connsiteY76" fmla="*/ 261296 h 844368"/>
              <a:gd name="connsiteX77" fmla="*/ 634690 w 1149908"/>
              <a:gd name="connsiteY77" fmla="*/ 243550 h 844368"/>
              <a:gd name="connsiteX78" fmla="*/ 652436 w 1149908"/>
              <a:gd name="connsiteY78" fmla="*/ 261296 h 844368"/>
              <a:gd name="connsiteX79" fmla="*/ 634690 w 1149908"/>
              <a:gd name="connsiteY79" fmla="*/ 279042 h 844368"/>
              <a:gd name="connsiteX80" fmla="*/ 704542 w 1149908"/>
              <a:gd name="connsiteY80" fmla="*/ 280165 h 844368"/>
              <a:gd name="connsiteX81" fmla="*/ 685674 w 1149908"/>
              <a:gd name="connsiteY81" fmla="*/ 261297 h 844368"/>
              <a:gd name="connsiteX82" fmla="*/ 704542 w 1149908"/>
              <a:gd name="connsiteY82" fmla="*/ 242429 h 844368"/>
              <a:gd name="connsiteX83" fmla="*/ 723410 w 1149908"/>
              <a:gd name="connsiteY83" fmla="*/ 261297 h 844368"/>
              <a:gd name="connsiteX84" fmla="*/ 704542 w 1149908"/>
              <a:gd name="connsiteY84" fmla="*/ 280165 h 844368"/>
              <a:gd name="connsiteX85" fmla="*/ 774398 w 1149908"/>
              <a:gd name="connsiteY85" fmla="*/ 281413 h 844368"/>
              <a:gd name="connsiteX86" fmla="*/ 754276 w 1149908"/>
              <a:gd name="connsiteY86" fmla="*/ 261296 h 844368"/>
              <a:gd name="connsiteX87" fmla="*/ 774398 w 1149908"/>
              <a:gd name="connsiteY87" fmla="*/ 241179 h 844368"/>
              <a:gd name="connsiteX88" fmla="*/ 794520 w 1149908"/>
              <a:gd name="connsiteY88" fmla="*/ 261296 h 844368"/>
              <a:gd name="connsiteX89" fmla="*/ 774398 w 1149908"/>
              <a:gd name="connsiteY89" fmla="*/ 281413 h 844368"/>
              <a:gd name="connsiteX90" fmla="*/ 844127 w 1149908"/>
              <a:gd name="connsiteY90" fmla="*/ 282792 h 844368"/>
              <a:gd name="connsiteX91" fmla="*/ 822632 w 1149908"/>
              <a:gd name="connsiteY91" fmla="*/ 261297 h 844368"/>
              <a:gd name="connsiteX92" fmla="*/ 844127 w 1149908"/>
              <a:gd name="connsiteY92" fmla="*/ 239802 h 844368"/>
              <a:gd name="connsiteX93" fmla="*/ 865622 w 1149908"/>
              <a:gd name="connsiteY93" fmla="*/ 261297 h 844368"/>
              <a:gd name="connsiteX94" fmla="*/ 844127 w 1149908"/>
              <a:gd name="connsiteY94" fmla="*/ 282792 h 844368"/>
              <a:gd name="connsiteX95" fmla="*/ 913978 w 1149908"/>
              <a:gd name="connsiteY95" fmla="*/ 284042 h 844368"/>
              <a:gd name="connsiteX96" fmla="*/ 891233 w 1149908"/>
              <a:gd name="connsiteY96" fmla="*/ 261297 h 844368"/>
              <a:gd name="connsiteX97" fmla="*/ 913978 w 1149908"/>
              <a:gd name="connsiteY97" fmla="*/ 238552 h 844368"/>
              <a:gd name="connsiteX98" fmla="*/ 936723 w 1149908"/>
              <a:gd name="connsiteY98" fmla="*/ 261297 h 844368"/>
              <a:gd name="connsiteX99" fmla="*/ 913978 w 1149908"/>
              <a:gd name="connsiteY99" fmla="*/ 284042 h 844368"/>
              <a:gd name="connsiteX100" fmla="*/ 983839 w 1149908"/>
              <a:gd name="connsiteY100" fmla="*/ 285162 h 844368"/>
              <a:gd name="connsiteX101" fmla="*/ 959973 w 1149908"/>
              <a:gd name="connsiteY101" fmla="*/ 261291 h 844368"/>
              <a:gd name="connsiteX102" fmla="*/ 983839 w 1149908"/>
              <a:gd name="connsiteY102" fmla="*/ 237420 h 844368"/>
              <a:gd name="connsiteX103" fmla="*/ 1007705 w 1149908"/>
              <a:gd name="connsiteY103" fmla="*/ 261291 h 844368"/>
              <a:gd name="connsiteX104" fmla="*/ 983839 w 1149908"/>
              <a:gd name="connsiteY104" fmla="*/ 285162 h 844368"/>
              <a:gd name="connsiteX105" fmla="*/ 6376 w 1149908"/>
              <a:gd name="connsiteY105" fmla="*/ 348018 h 844368"/>
              <a:gd name="connsiteX106" fmla="*/ 0 w 1149908"/>
              <a:gd name="connsiteY106" fmla="*/ 341647 h 844368"/>
              <a:gd name="connsiteX107" fmla="*/ 6376 w 1149908"/>
              <a:gd name="connsiteY107" fmla="*/ 335276 h 844368"/>
              <a:gd name="connsiteX108" fmla="*/ 12752 w 1149908"/>
              <a:gd name="connsiteY108" fmla="*/ 341647 h 844368"/>
              <a:gd name="connsiteX109" fmla="*/ 6376 w 1149908"/>
              <a:gd name="connsiteY109" fmla="*/ 348018 h 844368"/>
              <a:gd name="connsiteX110" fmla="*/ 76228 w 1149908"/>
              <a:gd name="connsiteY110" fmla="*/ 349267 h 844368"/>
              <a:gd name="connsiteX111" fmla="*/ 68602 w 1149908"/>
              <a:gd name="connsiteY111" fmla="*/ 341646 h 844368"/>
              <a:gd name="connsiteX112" fmla="*/ 76228 w 1149908"/>
              <a:gd name="connsiteY112" fmla="*/ 334025 h 844368"/>
              <a:gd name="connsiteX113" fmla="*/ 83854 w 1149908"/>
              <a:gd name="connsiteY113" fmla="*/ 341646 h 844368"/>
              <a:gd name="connsiteX114" fmla="*/ 76228 w 1149908"/>
              <a:gd name="connsiteY114" fmla="*/ 349267 h 844368"/>
              <a:gd name="connsiteX115" fmla="*/ 145956 w 1149908"/>
              <a:gd name="connsiteY115" fmla="*/ 350518 h 844368"/>
              <a:gd name="connsiteX116" fmla="*/ 137085 w 1149908"/>
              <a:gd name="connsiteY116" fmla="*/ 341647 h 844368"/>
              <a:gd name="connsiteX117" fmla="*/ 145956 w 1149908"/>
              <a:gd name="connsiteY117" fmla="*/ 332776 h 844368"/>
              <a:gd name="connsiteX118" fmla="*/ 154827 w 1149908"/>
              <a:gd name="connsiteY118" fmla="*/ 341647 h 844368"/>
              <a:gd name="connsiteX119" fmla="*/ 145956 w 1149908"/>
              <a:gd name="connsiteY119" fmla="*/ 350518 h 844368"/>
              <a:gd name="connsiteX120" fmla="*/ 215812 w 1149908"/>
              <a:gd name="connsiteY120" fmla="*/ 351767 h 844368"/>
              <a:gd name="connsiteX121" fmla="*/ 205687 w 1149908"/>
              <a:gd name="connsiteY121" fmla="*/ 341647 h 844368"/>
              <a:gd name="connsiteX122" fmla="*/ 215812 w 1149908"/>
              <a:gd name="connsiteY122" fmla="*/ 331527 h 844368"/>
              <a:gd name="connsiteX123" fmla="*/ 225937 w 1149908"/>
              <a:gd name="connsiteY123" fmla="*/ 341647 h 844368"/>
              <a:gd name="connsiteX124" fmla="*/ 215812 w 1149908"/>
              <a:gd name="connsiteY124" fmla="*/ 351767 h 844368"/>
              <a:gd name="connsiteX125" fmla="*/ 285669 w 1149908"/>
              <a:gd name="connsiteY125" fmla="*/ 353017 h 844368"/>
              <a:gd name="connsiteX126" fmla="*/ 274299 w 1149908"/>
              <a:gd name="connsiteY126" fmla="*/ 341647 h 844368"/>
              <a:gd name="connsiteX127" fmla="*/ 285669 w 1149908"/>
              <a:gd name="connsiteY127" fmla="*/ 330277 h 844368"/>
              <a:gd name="connsiteX128" fmla="*/ 297039 w 1149908"/>
              <a:gd name="connsiteY128" fmla="*/ 341647 h 844368"/>
              <a:gd name="connsiteX129" fmla="*/ 285669 w 1149908"/>
              <a:gd name="connsiteY129" fmla="*/ 353017 h 844368"/>
              <a:gd name="connsiteX130" fmla="*/ 355397 w 1149908"/>
              <a:gd name="connsiteY130" fmla="*/ 354394 h 844368"/>
              <a:gd name="connsiteX131" fmla="*/ 342654 w 1149908"/>
              <a:gd name="connsiteY131" fmla="*/ 341647 h 844368"/>
              <a:gd name="connsiteX132" fmla="*/ 355397 w 1149908"/>
              <a:gd name="connsiteY132" fmla="*/ 328900 h 844368"/>
              <a:gd name="connsiteX133" fmla="*/ 368140 w 1149908"/>
              <a:gd name="connsiteY133" fmla="*/ 341647 h 844368"/>
              <a:gd name="connsiteX134" fmla="*/ 355397 w 1149908"/>
              <a:gd name="connsiteY134" fmla="*/ 354394 h 844368"/>
              <a:gd name="connsiteX135" fmla="*/ 425253 w 1149908"/>
              <a:gd name="connsiteY135" fmla="*/ 355516 h 844368"/>
              <a:gd name="connsiteX136" fmla="*/ 411384 w 1149908"/>
              <a:gd name="connsiteY136" fmla="*/ 341647 h 844368"/>
              <a:gd name="connsiteX137" fmla="*/ 425253 w 1149908"/>
              <a:gd name="connsiteY137" fmla="*/ 327778 h 844368"/>
              <a:gd name="connsiteX138" fmla="*/ 439122 w 1149908"/>
              <a:gd name="connsiteY138" fmla="*/ 341647 h 844368"/>
              <a:gd name="connsiteX139" fmla="*/ 425253 w 1149908"/>
              <a:gd name="connsiteY139" fmla="*/ 355516 h 844368"/>
              <a:gd name="connsiteX140" fmla="*/ 495106 w 1149908"/>
              <a:gd name="connsiteY140" fmla="*/ 356766 h 844368"/>
              <a:gd name="connsiteX141" fmla="*/ 479987 w 1149908"/>
              <a:gd name="connsiteY141" fmla="*/ 341647 h 844368"/>
              <a:gd name="connsiteX142" fmla="*/ 495106 w 1149908"/>
              <a:gd name="connsiteY142" fmla="*/ 326528 h 844368"/>
              <a:gd name="connsiteX143" fmla="*/ 510225 w 1149908"/>
              <a:gd name="connsiteY143" fmla="*/ 341647 h 844368"/>
              <a:gd name="connsiteX144" fmla="*/ 495106 w 1149908"/>
              <a:gd name="connsiteY144" fmla="*/ 356766 h 844368"/>
              <a:gd name="connsiteX145" fmla="*/ 564961 w 1149908"/>
              <a:gd name="connsiteY145" fmla="*/ 358015 h 844368"/>
              <a:gd name="connsiteX146" fmla="*/ 548588 w 1149908"/>
              <a:gd name="connsiteY146" fmla="*/ 341647 h 844368"/>
              <a:gd name="connsiteX147" fmla="*/ 564961 w 1149908"/>
              <a:gd name="connsiteY147" fmla="*/ 325279 h 844368"/>
              <a:gd name="connsiteX148" fmla="*/ 581334 w 1149908"/>
              <a:gd name="connsiteY148" fmla="*/ 341647 h 844368"/>
              <a:gd name="connsiteX149" fmla="*/ 564961 w 1149908"/>
              <a:gd name="connsiteY149" fmla="*/ 358015 h 844368"/>
              <a:gd name="connsiteX150" fmla="*/ 634690 w 1149908"/>
              <a:gd name="connsiteY150" fmla="*/ 359392 h 844368"/>
              <a:gd name="connsiteX151" fmla="*/ 616944 w 1149908"/>
              <a:gd name="connsiteY151" fmla="*/ 341646 h 844368"/>
              <a:gd name="connsiteX152" fmla="*/ 634690 w 1149908"/>
              <a:gd name="connsiteY152" fmla="*/ 323900 h 844368"/>
              <a:gd name="connsiteX153" fmla="*/ 652436 w 1149908"/>
              <a:gd name="connsiteY153" fmla="*/ 341646 h 844368"/>
              <a:gd name="connsiteX154" fmla="*/ 634690 w 1149908"/>
              <a:gd name="connsiteY154" fmla="*/ 359392 h 844368"/>
              <a:gd name="connsiteX155" fmla="*/ 704542 w 1149908"/>
              <a:gd name="connsiteY155" fmla="*/ 360515 h 844368"/>
              <a:gd name="connsiteX156" fmla="*/ 685674 w 1149908"/>
              <a:gd name="connsiteY156" fmla="*/ 341647 h 844368"/>
              <a:gd name="connsiteX157" fmla="*/ 704542 w 1149908"/>
              <a:gd name="connsiteY157" fmla="*/ 322779 h 844368"/>
              <a:gd name="connsiteX158" fmla="*/ 723410 w 1149908"/>
              <a:gd name="connsiteY158" fmla="*/ 341647 h 844368"/>
              <a:gd name="connsiteX159" fmla="*/ 704542 w 1149908"/>
              <a:gd name="connsiteY159" fmla="*/ 360515 h 844368"/>
              <a:gd name="connsiteX160" fmla="*/ 774398 w 1149908"/>
              <a:gd name="connsiteY160" fmla="*/ 361764 h 844368"/>
              <a:gd name="connsiteX161" fmla="*/ 754276 w 1149908"/>
              <a:gd name="connsiteY161" fmla="*/ 341647 h 844368"/>
              <a:gd name="connsiteX162" fmla="*/ 774398 w 1149908"/>
              <a:gd name="connsiteY162" fmla="*/ 321530 h 844368"/>
              <a:gd name="connsiteX163" fmla="*/ 794520 w 1149908"/>
              <a:gd name="connsiteY163" fmla="*/ 341647 h 844368"/>
              <a:gd name="connsiteX164" fmla="*/ 774398 w 1149908"/>
              <a:gd name="connsiteY164" fmla="*/ 361764 h 844368"/>
              <a:gd name="connsiteX165" fmla="*/ 844127 w 1149908"/>
              <a:gd name="connsiteY165" fmla="*/ 363142 h 844368"/>
              <a:gd name="connsiteX166" fmla="*/ 822632 w 1149908"/>
              <a:gd name="connsiteY166" fmla="*/ 341647 h 844368"/>
              <a:gd name="connsiteX167" fmla="*/ 844127 w 1149908"/>
              <a:gd name="connsiteY167" fmla="*/ 320152 h 844368"/>
              <a:gd name="connsiteX168" fmla="*/ 865622 w 1149908"/>
              <a:gd name="connsiteY168" fmla="*/ 341647 h 844368"/>
              <a:gd name="connsiteX169" fmla="*/ 844127 w 1149908"/>
              <a:gd name="connsiteY169" fmla="*/ 363142 h 844368"/>
              <a:gd name="connsiteX170" fmla="*/ 913978 w 1149908"/>
              <a:gd name="connsiteY170" fmla="*/ 364392 h 844368"/>
              <a:gd name="connsiteX171" fmla="*/ 891233 w 1149908"/>
              <a:gd name="connsiteY171" fmla="*/ 341647 h 844368"/>
              <a:gd name="connsiteX172" fmla="*/ 913978 w 1149908"/>
              <a:gd name="connsiteY172" fmla="*/ 318902 h 844368"/>
              <a:gd name="connsiteX173" fmla="*/ 936723 w 1149908"/>
              <a:gd name="connsiteY173" fmla="*/ 341647 h 844368"/>
              <a:gd name="connsiteX174" fmla="*/ 913978 w 1149908"/>
              <a:gd name="connsiteY174" fmla="*/ 364392 h 844368"/>
              <a:gd name="connsiteX175" fmla="*/ 983839 w 1149908"/>
              <a:gd name="connsiteY175" fmla="*/ 365513 h 844368"/>
              <a:gd name="connsiteX176" fmla="*/ 959973 w 1149908"/>
              <a:gd name="connsiteY176" fmla="*/ 341647 h 844368"/>
              <a:gd name="connsiteX177" fmla="*/ 983839 w 1149908"/>
              <a:gd name="connsiteY177" fmla="*/ 317781 h 844368"/>
              <a:gd name="connsiteX178" fmla="*/ 1007705 w 1149908"/>
              <a:gd name="connsiteY178" fmla="*/ 341647 h 844368"/>
              <a:gd name="connsiteX179" fmla="*/ 983839 w 1149908"/>
              <a:gd name="connsiteY179" fmla="*/ 365513 h 844368"/>
              <a:gd name="connsiteX180" fmla="*/ 1053691 w 1149908"/>
              <a:gd name="connsiteY180" fmla="*/ 366763 h 844368"/>
              <a:gd name="connsiteX181" fmla="*/ 1028575 w 1149908"/>
              <a:gd name="connsiteY181" fmla="*/ 341647 h 844368"/>
              <a:gd name="connsiteX182" fmla="*/ 1053691 w 1149908"/>
              <a:gd name="connsiteY182" fmla="*/ 316531 h 844368"/>
              <a:gd name="connsiteX183" fmla="*/ 1078807 w 1149908"/>
              <a:gd name="connsiteY183" fmla="*/ 341647 h 844368"/>
              <a:gd name="connsiteX184" fmla="*/ 1053691 w 1149908"/>
              <a:gd name="connsiteY184" fmla="*/ 366763 h 844368"/>
              <a:gd name="connsiteX185" fmla="*/ 6376 w 1149908"/>
              <a:gd name="connsiteY185" fmla="*/ 428496 h 844368"/>
              <a:gd name="connsiteX186" fmla="*/ 0 w 1149908"/>
              <a:gd name="connsiteY186" fmla="*/ 422120 h 844368"/>
              <a:gd name="connsiteX187" fmla="*/ 6376 w 1149908"/>
              <a:gd name="connsiteY187" fmla="*/ 415744 h 844368"/>
              <a:gd name="connsiteX188" fmla="*/ 12752 w 1149908"/>
              <a:gd name="connsiteY188" fmla="*/ 422120 h 844368"/>
              <a:gd name="connsiteX189" fmla="*/ 6376 w 1149908"/>
              <a:gd name="connsiteY189" fmla="*/ 428496 h 844368"/>
              <a:gd name="connsiteX190" fmla="*/ 76228 w 1149908"/>
              <a:gd name="connsiteY190" fmla="*/ 429747 h 844368"/>
              <a:gd name="connsiteX191" fmla="*/ 68602 w 1149908"/>
              <a:gd name="connsiteY191" fmla="*/ 422121 h 844368"/>
              <a:gd name="connsiteX192" fmla="*/ 76228 w 1149908"/>
              <a:gd name="connsiteY192" fmla="*/ 414495 h 844368"/>
              <a:gd name="connsiteX193" fmla="*/ 83854 w 1149908"/>
              <a:gd name="connsiteY193" fmla="*/ 422121 h 844368"/>
              <a:gd name="connsiteX194" fmla="*/ 76228 w 1149908"/>
              <a:gd name="connsiteY194" fmla="*/ 429747 h 844368"/>
              <a:gd name="connsiteX195" fmla="*/ 145956 w 1149908"/>
              <a:gd name="connsiteY195" fmla="*/ 430996 h 844368"/>
              <a:gd name="connsiteX196" fmla="*/ 137085 w 1149908"/>
              <a:gd name="connsiteY196" fmla="*/ 422120 h 844368"/>
              <a:gd name="connsiteX197" fmla="*/ 145956 w 1149908"/>
              <a:gd name="connsiteY197" fmla="*/ 413244 h 844368"/>
              <a:gd name="connsiteX198" fmla="*/ 154827 w 1149908"/>
              <a:gd name="connsiteY198" fmla="*/ 422120 h 844368"/>
              <a:gd name="connsiteX199" fmla="*/ 145956 w 1149908"/>
              <a:gd name="connsiteY199" fmla="*/ 430996 h 844368"/>
              <a:gd name="connsiteX200" fmla="*/ 215812 w 1149908"/>
              <a:gd name="connsiteY200" fmla="*/ 432245 h 844368"/>
              <a:gd name="connsiteX201" fmla="*/ 205687 w 1149908"/>
              <a:gd name="connsiteY201" fmla="*/ 422120 h 844368"/>
              <a:gd name="connsiteX202" fmla="*/ 215812 w 1149908"/>
              <a:gd name="connsiteY202" fmla="*/ 411995 h 844368"/>
              <a:gd name="connsiteX203" fmla="*/ 225937 w 1149908"/>
              <a:gd name="connsiteY203" fmla="*/ 422120 h 844368"/>
              <a:gd name="connsiteX204" fmla="*/ 215812 w 1149908"/>
              <a:gd name="connsiteY204" fmla="*/ 432245 h 844368"/>
              <a:gd name="connsiteX205" fmla="*/ 285669 w 1149908"/>
              <a:gd name="connsiteY205" fmla="*/ 433496 h 844368"/>
              <a:gd name="connsiteX206" fmla="*/ 274299 w 1149908"/>
              <a:gd name="connsiteY206" fmla="*/ 422121 h 844368"/>
              <a:gd name="connsiteX207" fmla="*/ 285669 w 1149908"/>
              <a:gd name="connsiteY207" fmla="*/ 410746 h 844368"/>
              <a:gd name="connsiteX208" fmla="*/ 297039 w 1149908"/>
              <a:gd name="connsiteY208" fmla="*/ 422121 h 844368"/>
              <a:gd name="connsiteX209" fmla="*/ 285669 w 1149908"/>
              <a:gd name="connsiteY209" fmla="*/ 433496 h 844368"/>
              <a:gd name="connsiteX210" fmla="*/ 355397 w 1149908"/>
              <a:gd name="connsiteY210" fmla="*/ 434863 h 844368"/>
              <a:gd name="connsiteX211" fmla="*/ 342654 w 1149908"/>
              <a:gd name="connsiteY211" fmla="*/ 422120 h 844368"/>
              <a:gd name="connsiteX212" fmla="*/ 355397 w 1149908"/>
              <a:gd name="connsiteY212" fmla="*/ 409377 h 844368"/>
              <a:gd name="connsiteX213" fmla="*/ 368140 w 1149908"/>
              <a:gd name="connsiteY213" fmla="*/ 422120 h 844368"/>
              <a:gd name="connsiteX214" fmla="*/ 355397 w 1149908"/>
              <a:gd name="connsiteY214" fmla="*/ 434863 h 844368"/>
              <a:gd name="connsiteX215" fmla="*/ 425253 w 1149908"/>
              <a:gd name="connsiteY215" fmla="*/ 435994 h 844368"/>
              <a:gd name="connsiteX216" fmla="*/ 411384 w 1149908"/>
              <a:gd name="connsiteY216" fmla="*/ 422120 h 844368"/>
              <a:gd name="connsiteX217" fmla="*/ 425253 w 1149908"/>
              <a:gd name="connsiteY217" fmla="*/ 408246 h 844368"/>
              <a:gd name="connsiteX218" fmla="*/ 439122 w 1149908"/>
              <a:gd name="connsiteY218" fmla="*/ 422120 h 844368"/>
              <a:gd name="connsiteX219" fmla="*/ 425253 w 1149908"/>
              <a:gd name="connsiteY219" fmla="*/ 435994 h 844368"/>
              <a:gd name="connsiteX220" fmla="*/ 495106 w 1149908"/>
              <a:gd name="connsiteY220" fmla="*/ 437245 h 844368"/>
              <a:gd name="connsiteX221" fmla="*/ 479987 w 1149908"/>
              <a:gd name="connsiteY221" fmla="*/ 422121 h 844368"/>
              <a:gd name="connsiteX222" fmla="*/ 495106 w 1149908"/>
              <a:gd name="connsiteY222" fmla="*/ 406997 h 844368"/>
              <a:gd name="connsiteX223" fmla="*/ 510225 w 1149908"/>
              <a:gd name="connsiteY223" fmla="*/ 422121 h 844368"/>
              <a:gd name="connsiteX224" fmla="*/ 495106 w 1149908"/>
              <a:gd name="connsiteY224" fmla="*/ 437245 h 844368"/>
              <a:gd name="connsiteX225" fmla="*/ 564961 w 1149908"/>
              <a:gd name="connsiteY225" fmla="*/ 438493 h 844368"/>
              <a:gd name="connsiteX226" fmla="*/ 548588 w 1149908"/>
              <a:gd name="connsiteY226" fmla="*/ 422120 h 844368"/>
              <a:gd name="connsiteX227" fmla="*/ 564961 w 1149908"/>
              <a:gd name="connsiteY227" fmla="*/ 405747 h 844368"/>
              <a:gd name="connsiteX228" fmla="*/ 581334 w 1149908"/>
              <a:gd name="connsiteY228" fmla="*/ 422120 h 844368"/>
              <a:gd name="connsiteX229" fmla="*/ 564961 w 1149908"/>
              <a:gd name="connsiteY229" fmla="*/ 438493 h 844368"/>
              <a:gd name="connsiteX230" fmla="*/ 634690 w 1149908"/>
              <a:gd name="connsiteY230" fmla="*/ 439871 h 844368"/>
              <a:gd name="connsiteX231" fmla="*/ 616944 w 1149908"/>
              <a:gd name="connsiteY231" fmla="*/ 422125 h 844368"/>
              <a:gd name="connsiteX232" fmla="*/ 634690 w 1149908"/>
              <a:gd name="connsiteY232" fmla="*/ 404379 h 844368"/>
              <a:gd name="connsiteX233" fmla="*/ 652436 w 1149908"/>
              <a:gd name="connsiteY233" fmla="*/ 422125 h 844368"/>
              <a:gd name="connsiteX234" fmla="*/ 634690 w 1149908"/>
              <a:gd name="connsiteY234" fmla="*/ 439871 h 844368"/>
              <a:gd name="connsiteX235" fmla="*/ 704542 w 1149908"/>
              <a:gd name="connsiteY235" fmla="*/ 440993 h 844368"/>
              <a:gd name="connsiteX236" fmla="*/ 685674 w 1149908"/>
              <a:gd name="connsiteY236" fmla="*/ 422120 h 844368"/>
              <a:gd name="connsiteX237" fmla="*/ 704542 w 1149908"/>
              <a:gd name="connsiteY237" fmla="*/ 403247 h 844368"/>
              <a:gd name="connsiteX238" fmla="*/ 723410 w 1149908"/>
              <a:gd name="connsiteY238" fmla="*/ 422120 h 844368"/>
              <a:gd name="connsiteX239" fmla="*/ 704542 w 1149908"/>
              <a:gd name="connsiteY239" fmla="*/ 440993 h 844368"/>
              <a:gd name="connsiteX240" fmla="*/ 774398 w 1149908"/>
              <a:gd name="connsiteY240" fmla="*/ 442242 h 844368"/>
              <a:gd name="connsiteX241" fmla="*/ 754276 w 1149908"/>
              <a:gd name="connsiteY241" fmla="*/ 422120 h 844368"/>
              <a:gd name="connsiteX242" fmla="*/ 774398 w 1149908"/>
              <a:gd name="connsiteY242" fmla="*/ 401998 h 844368"/>
              <a:gd name="connsiteX243" fmla="*/ 794520 w 1149908"/>
              <a:gd name="connsiteY243" fmla="*/ 422120 h 844368"/>
              <a:gd name="connsiteX244" fmla="*/ 774398 w 1149908"/>
              <a:gd name="connsiteY244" fmla="*/ 442242 h 844368"/>
              <a:gd name="connsiteX245" fmla="*/ 844127 w 1149908"/>
              <a:gd name="connsiteY245" fmla="*/ 443611 h 844368"/>
              <a:gd name="connsiteX246" fmla="*/ 822632 w 1149908"/>
              <a:gd name="connsiteY246" fmla="*/ 422121 h 844368"/>
              <a:gd name="connsiteX247" fmla="*/ 844127 w 1149908"/>
              <a:gd name="connsiteY247" fmla="*/ 400631 h 844368"/>
              <a:gd name="connsiteX248" fmla="*/ 865622 w 1149908"/>
              <a:gd name="connsiteY248" fmla="*/ 422121 h 844368"/>
              <a:gd name="connsiteX249" fmla="*/ 844127 w 1149908"/>
              <a:gd name="connsiteY249" fmla="*/ 443611 h 844368"/>
              <a:gd name="connsiteX250" fmla="*/ 913978 w 1149908"/>
              <a:gd name="connsiteY250" fmla="*/ 444860 h 844368"/>
              <a:gd name="connsiteX251" fmla="*/ 891233 w 1149908"/>
              <a:gd name="connsiteY251" fmla="*/ 422120 h 844368"/>
              <a:gd name="connsiteX252" fmla="*/ 913978 w 1149908"/>
              <a:gd name="connsiteY252" fmla="*/ 399380 h 844368"/>
              <a:gd name="connsiteX253" fmla="*/ 936723 w 1149908"/>
              <a:gd name="connsiteY253" fmla="*/ 422120 h 844368"/>
              <a:gd name="connsiteX254" fmla="*/ 913978 w 1149908"/>
              <a:gd name="connsiteY254" fmla="*/ 444860 h 844368"/>
              <a:gd name="connsiteX255" fmla="*/ 983839 w 1149908"/>
              <a:gd name="connsiteY255" fmla="*/ 445991 h 844368"/>
              <a:gd name="connsiteX256" fmla="*/ 959973 w 1149908"/>
              <a:gd name="connsiteY256" fmla="*/ 422120 h 844368"/>
              <a:gd name="connsiteX257" fmla="*/ 983839 w 1149908"/>
              <a:gd name="connsiteY257" fmla="*/ 398249 h 844368"/>
              <a:gd name="connsiteX258" fmla="*/ 1007705 w 1149908"/>
              <a:gd name="connsiteY258" fmla="*/ 422120 h 844368"/>
              <a:gd name="connsiteX259" fmla="*/ 983839 w 1149908"/>
              <a:gd name="connsiteY259" fmla="*/ 445991 h 844368"/>
              <a:gd name="connsiteX260" fmla="*/ 1053691 w 1149908"/>
              <a:gd name="connsiteY260" fmla="*/ 447242 h 844368"/>
              <a:gd name="connsiteX261" fmla="*/ 1028575 w 1149908"/>
              <a:gd name="connsiteY261" fmla="*/ 422121 h 844368"/>
              <a:gd name="connsiteX262" fmla="*/ 1053691 w 1149908"/>
              <a:gd name="connsiteY262" fmla="*/ 397000 h 844368"/>
              <a:gd name="connsiteX263" fmla="*/ 1078807 w 1149908"/>
              <a:gd name="connsiteY263" fmla="*/ 422121 h 844368"/>
              <a:gd name="connsiteX264" fmla="*/ 1053691 w 1149908"/>
              <a:gd name="connsiteY264" fmla="*/ 447242 h 844368"/>
              <a:gd name="connsiteX265" fmla="*/ 1123419 w 1149908"/>
              <a:gd name="connsiteY265" fmla="*/ 448609 h 844368"/>
              <a:gd name="connsiteX266" fmla="*/ 1096930 w 1149908"/>
              <a:gd name="connsiteY266" fmla="*/ 422120 h 844368"/>
              <a:gd name="connsiteX267" fmla="*/ 1123419 w 1149908"/>
              <a:gd name="connsiteY267" fmla="*/ 395631 h 844368"/>
              <a:gd name="connsiteX268" fmla="*/ 1149908 w 1149908"/>
              <a:gd name="connsiteY268" fmla="*/ 422120 h 844368"/>
              <a:gd name="connsiteX269" fmla="*/ 1123419 w 1149908"/>
              <a:gd name="connsiteY269" fmla="*/ 448609 h 844368"/>
              <a:gd name="connsiteX270" fmla="*/ 6376 w 1149908"/>
              <a:gd name="connsiteY270" fmla="*/ 508847 h 844368"/>
              <a:gd name="connsiteX271" fmla="*/ 0 w 1149908"/>
              <a:gd name="connsiteY271" fmla="*/ 502476 h 844368"/>
              <a:gd name="connsiteX272" fmla="*/ 6376 w 1149908"/>
              <a:gd name="connsiteY272" fmla="*/ 496105 h 844368"/>
              <a:gd name="connsiteX273" fmla="*/ 12752 w 1149908"/>
              <a:gd name="connsiteY273" fmla="*/ 502476 h 844368"/>
              <a:gd name="connsiteX274" fmla="*/ 6376 w 1149908"/>
              <a:gd name="connsiteY274" fmla="*/ 508847 h 844368"/>
              <a:gd name="connsiteX275" fmla="*/ 76228 w 1149908"/>
              <a:gd name="connsiteY275" fmla="*/ 510097 h 844368"/>
              <a:gd name="connsiteX276" fmla="*/ 68602 w 1149908"/>
              <a:gd name="connsiteY276" fmla="*/ 502471 h 844368"/>
              <a:gd name="connsiteX277" fmla="*/ 76228 w 1149908"/>
              <a:gd name="connsiteY277" fmla="*/ 494845 h 844368"/>
              <a:gd name="connsiteX278" fmla="*/ 83854 w 1149908"/>
              <a:gd name="connsiteY278" fmla="*/ 502471 h 844368"/>
              <a:gd name="connsiteX279" fmla="*/ 76228 w 1149908"/>
              <a:gd name="connsiteY279" fmla="*/ 510097 h 844368"/>
              <a:gd name="connsiteX280" fmla="*/ 145956 w 1149908"/>
              <a:gd name="connsiteY280" fmla="*/ 511347 h 844368"/>
              <a:gd name="connsiteX281" fmla="*/ 137085 w 1149908"/>
              <a:gd name="connsiteY281" fmla="*/ 502476 h 844368"/>
              <a:gd name="connsiteX282" fmla="*/ 145956 w 1149908"/>
              <a:gd name="connsiteY282" fmla="*/ 493605 h 844368"/>
              <a:gd name="connsiteX283" fmla="*/ 154827 w 1149908"/>
              <a:gd name="connsiteY283" fmla="*/ 502476 h 844368"/>
              <a:gd name="connsiteX284" fmla="*/ 145956 w 1149908"/>
              <a:gd name="connsiteY284" fmla="*/ 511347 h 844368"/>
              <a:gd name="connsiteX285" fmla="*/ 215812 w 1149908"/>
              <a:gd name="connsiteY285" fmla="*/ 512595 h 844368"/>
              <a:gd name="connsiteX286" fmla="*/ 205687 w 1149908"/>
              <a:gd name="connsiteY286" fmla="*/ 502470 h 844368"/>
              <a:gd name="connsiteX287" fmla="*/ 215812 w 1149908"/>
              <a:gd name="connsiteY287" fmla="*/ 492345 h 844368"/>
              <a:gd name="connsiteX288" fmla="*/ 225937 w 1149908"/>
              <a:gd name="connsiteY288" fmla="*/ 502470 h 844368"/>
              <a:gd name="connsiteX289" fmla="*/ 215812 w 1149908"/>
              <a:gd name="connsiteY289" fmla="*/ 512595 h 844368"/>
              <a:gd name="connsiteX290" fmla="*/ 285669 w 1149908"/>
              <a:gd name="connsiteY290" fmla="*/ 513846 h 844368"/>
              <a:gd name="connsiteX291" fmla="*/ 274299 w 1149908"/>
              <a:gd name="connsiteY291" fmla="*/ 502476 h 844368"/>
              <a:gd name="connsiteX292" fmla="*/ 285669 w 1149908"/>
              <a:gd name="connsiteY292" fmla="*/ 491106 h 844368"/>
              <a:gd name="connsiteX293" fmla="*/ 297039 w 1149908"/>
              <a:gd name="connsiteY293" fmla="*/ 502476 h 844368"/>
              <a:gd name="connsiteX294" fmla="*/ 285669 w 1149908"/>
              <a:gd name="connsiteY294" fmla="*/ 513846 h 844368"/>
              <a:gd name="connsiteX295" fmla="*/ 355397 w 1149908"/>
              <a:gd name="connsiteY295" fmla="*/ 515223 h 844368"/>
              <a:gd name="connsiteX296" fmla="*/ 342654 w 1149908"/>
              <a:gd name="connsiteY296" fmla="*/ 502476 h 844368"/>
              <a:gd name="connsiteX297" fmla="*/ 355397 w 1149908"/>
              <a:gd name="connsiteY297" fmla="*/ 489729 h 844368"/>
              <a:gd name="connsiteX298" fmla="*/ 368140 w 1149908"/>
              <a:gd name="connsiteY298" fmla="*/ 502476 h 844368"/>
              <a:gd name="connsiteX299" fmla="*/ 355397 w 1149908"/>
              <a:gd name="connsiteY299" fmla="*/ 515223 h 844368"/>
              <a:gd name="connsiteX300" fmla="*/ 425253 w 1149908"/>
              <a:gd name="connsiteY300" fmla="*/ 516344 h 844368"/>
              <a:gd name="connsiteX301" fmla="*/ 411384 w 1149908"/>
              <a:gd name="connsiteY301" fmla="*/ 502475 h 844368"/>
              <a:gd name="connsiteX302" fmla="*/ 425253 w 1149908"/>
              <a:gd name="connsiteY302" fmla="*/ 488606 h 844368"/>
              <a:gd name="connsiteX303" fmla="*/ 439122 w 1149908"/>
              <a:gd name="connsiteY303" fmla="*/ 502475 h 844368"/>
              <a:gd name="connsiteX304" fmla="*/ 425253 w 1149908"/>
              <a:gd name="connsiteY304" fmla="*/ 516344 h 844368"/>
              <a:gd name="connsiteX305" fmla="*/ 495106 w 1149908"/>
              <a:gd name="connsiteY305" fmla="*/ 517595 h 844368"/>
              <a:gd name="connsiteX306" fmla="*/ 479987 w 1149908"/>
              <a:gd name="connsiteY306" fmla="*/ 502476 h 844368"/>
              <a:gd name="connsiteX307" fmla="*/ 495106 w 1149908"/>
              <a:gd name="connsiteY307" fmla="*/ 487357 h 844368"/>
              <a:gd name="connsiteX308" fmla="*/ 510225 w 1149908"/>
              <a:gd name="connsiteY308" fmla="*/ 502476 h 844368"/>
              <a:gd name="connsiteX309" fmla="*/ 495106 w 1149908"/>
              <a:gd name="connsiteY309" fmla="*/ 517595 h 844368"/>
              <a:gd name="connsiteX310" fmla="*/ 564961 w 1149908"/>
              <a:gd name="connsiteY310" fmla="*/ 518844 h 844368"/>
              <a:gd name="connsiteX311" fmla="*/ 548588 w 1149908"/>
              <a:gd name="connsiteY311" fmla="*/ 502471 h 844368"/>
              <a:gd name="connsiteX312" fmla="*/ 564961 w 1149908"/>
              <a:gd name="connsiteY312" fmla="*/ 486098 h 844368"/>
              <a:gd name="connsiteX313" fmla="*/ 581334 w 1149908"/>
              <a:gd name="connsiteY313" fmla="*/ 502471 h 844368"/>
              <a:gd name="connsiteX314" fmla="*/ 564961 w 1149908"/>
              <a:gd name="connsiteY314" fmla="*/ 518844 h 844368"/>
              <a:gd name="connsiteX315" fmla="*/ 634690 w 1149908"/>
              <a:gd name="connsiteY315" fmla="*/ 520221 h 844368"/>
              <a:gd name="connsiteX316" fmla="*/ 616944 w 1149908"/>
              <a:gd name="connsiteY316" fmla="*/ 502475 h 844368"/>
              <a:gd name="connsiteX317" fmla="*/ 634690 w 1149908"/>
              <a:gd name="connsiteY317" fmla="*/ 484729 h 844368"/>
              <a:gd name="connsiteX318" fmla="*/ 652436 w 1149908"/>
              <a:gd name="connsiteY318" fmla="*/ 502475 h 844368"/>
              <a:gd name="connsiteX319" fmla="*/ 634690 w 1149908"/>
              <a:gd name="connsiteY319" fmla="*/ 520221 h 844368"/>
              <a:gd name="connsiteX320" fmla="*/ 704542 w 1149908"/>
              <a:gd name="connsiteY320" fmla="*/ 521344 h 844368"/>
              <a:gd name="connsiteX321" fmla="*/ 685674 w 1149908"/>
              <a:gd name="connsiteY321" fmla="*/ 502471 h 844368"/>
              <a:gd name="connsiteX322" fmla="*/ 704542 w 1149908"/>
              <a:gd name="connsiteY322" fmla="*/ 483598 h 844368"/>
              <a:gd name="connsiteX323" fmla="*/ 723410 w 1149908"/>
              <a:gd name="connsiteY323" fmla="*/ 502471 h 844368"/>
              <a:gd name="connsiteX324" fmla="*/ 704542 w 1149908"/>
              <a:gd name="connsiteY324" fmla="*/ 521344 h 844368"/>
              <a:gd name="connsiteX325" fmla="*/ 774398 w 1149908"/>
              <a:gd name="connsiteY325" fmla="*/ 522592 h 844368"/>
              <a:gd name="connsiteX326" fmla="*/ 754276 w 1149908"/>
              <a:gd name="connsiteY326" fmla="*/ 502475 h 844368"/>
              <a:gd name="connsiteX327" fmla="*/ 774398 w 1149908"/>
              <a:gd name="connsiteY327" fmla="*/ 482358 h 844368"/>
              <a:gd name="connsiteX328" fmla="*/ 794520 w 1149908"/>
              <a:gd name="connsiteY328" fmla="*/ 502475 h 844368"/>
              <a:gd name="connsiteX329" fmla="*/ 774398 w 1149908"/>
              <a:gd name="connsiteY329" fmla="*/ 522592 h 844368"/>
              <a:gd name="connsiteX330" fmla="*/ 844127 w 1149908"/>
              <a:gd name="connsiteY330" fmla="*/ 523971 h 844368"/>
              <a:gd name="connsiteX331" fmla="*/ 822632 w 1149908"/>
              <a:gd name="connsiteY331" fmla="*/ 502476 h 844368"/>
              <a:gd name="connsiteX332" fmla="*/ 844127 w 1149908"/>
              <a:gd name="connsiteY332" fmla="*/ 480981 h 844368"/>
              <a:gd name="connsiteX333" fmla="*/ 865622 w 1149908"/>
              <a:gd name="connsiteY333" fmla="*/ 502476 h 844368"/>
              <a:gd name="connsiteX334" fmla="*/ 844127 w 1149908"/>
              <a:gd name="connsiteY334" fmla="*/ 523971 h 844368"/>
              <a:gd name="connsiteX335" fmla="*/ 913978 w 1149908"/>
              <a:gd name="connsiteY335" fmla="*/ 525221 h 844368"/>
              <a:gd name="connsiteX336" fmla="*/ 891233 w 1149908"/>
              <a:gd name="connsiteY336" fmla="*/ 502476 h 844368"/>
              <a:gd name="connsiteX337" fmla="*/ 913978 w 1149908"/>
              <a:gd name="connsiteY337" fmla="*/ 479731 h 844368"/>
              <a:gd name="connsiteX338" fmla="*/ 936723 w 1149908"/>
              <a:gd name="connsiteY338" fmla="*/ 502476 h 844368"/>
              <a:gd name="connsiteX339" fmla="*/ 913978 w 1149908"/>
              <a:gd name="connsiteY339" fmla="*/ 525221 h 844368"/>
              <a:gd name="connsiteX340" fmla="*/ 983839 w 1149908"/>
              <a:gd name="connsiteY340" fmla="*/ 526341 h 844368"/>
              <a:gd name="connsiteX341" fmla="*/ 959973 w 1149908"/>
              <a:gd name="connsiteY341" fmla="*/ 502470 h 844368"/>
              <a:gd name="connsiteX342" fmla="*/ 983839 w 1149908"/>
              <a:gd name="connsiteY342" fmla="*/ 478599 h 844368"/>
              <a:gd name="connsiteX343" fmla="*/ 1007705 w 1149908"/>
              <a:gd name="connsiteY343" fmla="*/ 502470 h 844368"/>
              <a:gd name="connsiteX344" fmla="*/ 983839 w 1149908"/>
              <a:gd name="connsiteY344" fmla="*/ 526341 h 844368"/>
              <a:gd name="connsiteX345" fmla="*/ 1053691 w 1149908"/>
              <a:gd name="connsiteY345" fmla="*/ 527592 h 844368"/>
              <a:gd name="connsiteX346" fmla="*/ 1028575 w 1149908"/>
              <a:gd name="connsiteY346" fmla="*/ 502471 h 844368"/>
              <a:gd name="connsiteX347" fmla="*/ 1053691 w 1149908"/>
              <a:gd name="connsiteY347" fmla="*/ 477350 h 844368"/>
              <a:gd name="connsiteX348" fmla="*/ 1078807 w 1149908"/>
              <a:gd name="connsiteY348" fmla="*/ 502471 h 844368"/>
              <a:gd name="connsiteX349" fmla="*/ 1053691 w 1149908"/>
              <a:gd name="connsiteY349" fmla="*/ 527592 h 844368"/>
              <a:gd name="connsiteX350" fmla="*/ 6376 w 1149908"/>
              <a:gd name="connsiteY350" fmla="*/ 589325 h 844368"/>
              <a:gd name="connsiteX351" fmla="*/ 0 w 1149908"/>
              <a:gd name="connsiteY351" fmla="*/ 582949 h 844368"/>
              <a:gd name="connsiteX352" fmla="*/ 6376 w 1149908"/>
              <a:gd name="connsiteY352" fmla="*/ 576573 h 844368"/>
              <a:gd name="connsiteX353" fmla="*/ 12752 w 1149908"/>
              <a:gd name="connsiteY353" fmla="*/ 582949 h 844368"/>
              <a:gd name="connsiteX354" fmla="*/ 6376 w 1149908"/>
              <a:gd name="connsiteY354" fmla="*/ 589325 h 844368"/>
              <a:gd name="connsiteX355" fmla="*/ 76228 w 1149908"/>
              <a:gd name="connsiteY355" fmla="*/ 590575 h 844368"/>
              <a:gd name="connsiteX356" fmla="*/ 68602 w 1149908"/>
              <a:gd name="connsiteY356" fmla="*/ 582949 h 844368"/>
              <a:gd name="connsiteX357" fmla="*/ 76228 w 1149908"/>
              <a:gd name="connsiteY357" fmla="*/ 575323 h 844368"/>
              <a:gd name="connsiteX358" fmla="*/ 83854 w 1149908"/>
              <a:gd name="connsiteY358" fmla="*/ 582949 h 844368"/>
              <a:gd name="connsiteX359" fmla="*/ 76228 w 1149908"/>
              <a:gd name="connsiteY359" fmla="*/ 590575 h 844368"/>
              <a:gd name="connsiteX360" fmla="*/ 145956 w 1149908"/>
              <a:gd name="connsiteY360" fmla="*/ 591825 h 844368"/>
              <a:gd name="connsiteX361" fmla="*/ 137085 w 1149908"/>
              <a:gd name="connsiteY361" fmla="*/ 582949 h 844368"/>
              <a:gd name="connsiteX362" fmla="*/ 145956 w 1149908"/>
              <a:gd name="connsiteY362" fmla="*/ 574073 h 844368"/>
              <a:gd name="connsiteX363" fmla="*/ 154827 w 1149908"/>
              <a:gd name="connsiteY363" fmla="*/ 582949 h 844368"/>
              <a:gd name="connsiteX364" fmla="*/ 145956 w 1149908"/>
              <a:gd name="connsiteY364" fmla="*/ 591825 h 844368"/>
              <a:gd name="connsiteX365" fmla="*/ 215812 w 1149908"/>
              <a:gd name="connsiteY365" fmla="*/ 593074 h 844368"/>
              <a:gd name="connsiteX366" fmla="*/ 205687 w 1149908"/>
              <a:gd name="connsiteY366" fmla="*/ 582949 h 844368"/>
              <a:gd name="connsiteX367" fmla="*/ 215812 w 1149908"/>
              <a:gd name="connsiteY367" fmla="*/ 572824 h 844368"/>
              <a:gd name="connsiteX368" fmla="*/ 225937 w 1149908"/>
              <a:gd name="connsiteY368" fmla="*/ 582949 h 844368"/>
              <a:gd name="connsiteX369" fmla="*/ 215812 w 1149908"/>
              <a:gd name="connsiteY369" fmla="*/ 593074 h 844368"/>
              <a:gd name="connsiteX370" fmla="*/ 285669 w 1149908"/>
              <a:gd name="connsiteY370" fmla="*/ 594324 h 844368"/>
              <a:gd name="connsiteX371" fmla="*/ 274299 w 1149908"/>
              <a:gd name="connsiteY371" fmla="*/ 582949 h 844368"/>
              <a:gd name="connsiteX372" fmla="*/ 285669 w 1149908"/>
              <a:gd name="connsiteY372" fmla="*/ 571574 h 844368"/>
              <a:gd name="connsiteX373" fmla="*/ 297039 w 1149908"/>
              <a:gd name="connsiteY373" fmla="*/ 582949 h 844368"/>
              <a:gd name="connsiteX374" fmla="*/ 285669 w 1149908"/>
              <a:gd name="connsiteY374" fmla="*/ 594324 h 844368"/>
              <a:gd name="connsiteX375" fmla="*/ 355397 w 1149908"/>
              <a:gd name="connsiteY375" fmla="*/ 595692 h 844368"/>
              <a:gd name="connsiteX376" fmla="*/ 342654 w 1149908"/>
              <a:gd name="connsiteY376" fmla="*/ 582949 h 844368"/>
              <a:gd name="connsiteX377" fmla="*/ 355397 w 1149908"/>
              <a:gd name="connsiteY377" fmla="*/ 570206 h 844368"/>
              <a:gd name="connsiteX378" fmla="*/ 368140 w 1149908"/>
              <a:gd name="connsiteY378" fmla="*/ 582949 h 844368"/>
              <a:gd name="connsiteX379" fmla="*/ 355397 w 1149908"/>
              <a:gd name="connsiteY379" fmla="*/ 595692 h 844368"/>
              <a:gd name="connsiteX380" fmla="*/ 425253 w 1149908"/>
              <a:gd name="connsiteY380" fmla="*/ 596823 h 844368"/>
              <a:gd name="connsiteX381" fmla="*/ 411384 w 1149908"/>
              <a:gd name="connsiteY381" fmla="*/ 582949 h 844368"/>
              <a:gd name="connsiteX382" fmla="*/ 425253 w 1149908"/>
              <a:gd name="connsiteY382" fmla="*/ 569075 h 844368"/>
              <a:gd name="connsiteX383" fmla="*/ 439122 w 1149908"/>
              <a:gd name="connsiteY383" fmla="*/ 582949 h 844368"/>
              <a:gd name="connsiteX384" fmla="*/ 425253 w 1149908"/>
              <a:gd name="connsiteY384" fmla="*/ 596823 h 844368"/>
              <a:gd name="connsiteX385" fmla="*/ 495106 w 1149908"/>
              <a:gd name="connsiteY385" fmla="*/ 598073 h 844368"/>
              <a:gd name="connsiteX386" fmla="*/ 479987 w 1149908"/>
              <a:gd name="connsiteY386" fmla="*/ 582949 h 844368"/>
              <a:gd name="connsiteX387" fmla="*/ 495106 w 1149908"/>
              <a:gd name="connsiteY387" fmla="*/ 567825 h 844368"/>
              <a:gd name="connsiteX388" fmla="*/ 510225 w 1149908"/>
              <a:gd name="connsiteY388" fmla="*/ 582949 h 844368"/>
              <a:gd name="connsiteX389" fmla="*/ 495106 w 1149908"/>
              <a:gd name="connsiteY389" fmla="*/ 598073 h 844368"/>
              <a:gd name="connsiteX390" fmla="*/ 564961 w 1149908"/>
              <a:gd name="connsiteY390" fmla="*/ 599322 h 844368"/>
              <a:gd name="connsiteX391" fmla="*/ 548588 w 1149908"/>
              <a:gd name="connsiteY391" fmla="*/ 582949 h 844368"/>
              <a:gd name="connsiteX392" fmla="*/ 564961 w 1149908"/>
              <a:gd name="connsiteY392" fmla="*/ 566576 h 844368"/>
              <a:gd name="connsiteX393" fmla="*/ 581334 w 1149908"/>
              <a:gd name="connsiteY393" fmla="*/ 582949 h 844368"/>
              <a:gd name="connsiteX394" fmla="*/ 564961 w 1149908"/>
              <a:gd name="connsiteY394" fmla="*/ 599322 h 844368"/>
              <a:gd name="connsiteX395" fmla="*/ 634690 w 1149908"/>
              <a:gd name="connsiteY395" fmla="*/ 600690 h 844368"/>
              <a:gd name="connsiteX396" fmla="*/ 616944 w 1149908"/>
              <a:gd name="connsiteY396" fmla="*/ 582949 h 844368"/>
              <a:gd name="connsiteX397" fmla="*/ 634690 w 1149908"/>
              <a:gd name="connsiteY397" fmla="*/ 565208 h 844368"/>
              <a:gd name="connsiteX398" fmla="*/ 652436 w 1149908"/>
              <a:gd name="connsiteY398" fmla="*/ 582949 h 844368"/>
              <a:gd name="connsiteX399" fmla="*/ 634690 w 1149908"/>
              <a:gd name="connsiteY399" fmla="*/ 600690 h 844368"/>
              <a:gd name="connsiteX400" fmla="*/ 704542 w 1149908"/>
              <a:gd name="connsiteY400" fmla="*/ 601822 h 844368"/>
              <a:gd name="connsiteX401" fmla="*/ 685674 w 1149908"/>
              <a:gd name="connsiteY401" fmla="*/ 582949 h 844368"/>
              <a:gd name="connsiteX402" fmla="*/ 704542 w 1149908"/>
              <a:gd name="connsiteY402" fmla="*/ 564076 h 844368"/>
              <a:gd name="connsiteX403" fmla="*/ 723410 w 1149908"/>
              <a:gd name="connsiteY403" fmla="*/ 582949 h 844368"/>
              <a:gd name="connsiteX404" fmla="*/ 704542 w 1149908"/>
              <a:gd name="connsiteY404" fmla="*/ 601822 h 844368"/>
              <a:gd name="connsiteX405" fmla="*/ 774398 w 1149908"/>
              <a:gd name="connsiteY405" fmla="*/ 603071 h 844368"/>
              <a:gd name="connsiteX406" fmla="*/ 754276 w 1149908"/>
              <a:gd name="connsiteY406" fmla="*/ 582949 h 844368"/>
              <a:gd name="connsiteX407" fmla="*/ 774398 w 1149908"/>
              <a:gd name="connsiteY407" fmla="*/ 562827 h 844368"/>
              <a:gd name="connsiteX408" fmla="*/ 794520 w 1149908"/>
              <a:gd name="connsiteY408" fmla="*/ 582949 h 844368"/>
              <a:gd name="connsiteX409" fmla="*/ 774398 w 1149908"/>
              <a:gd name="connsiteY409" fmla="*/ 603071 h 844368"/>
              <a:gd name="connsiteX410" fmla="*/ 844127 w 1149908"/>
              <a:gd name="connsiteY410" fmla="*/ 604440 h 844368"/>
              <a:gd name="connsiteX411" fmla="*/ 822632 w 1149908"/>
              <a:gd name="connsiteY411" fmla="*/ 582950 h 844368"/>
              <a:gd name="connsiteX412" fmla="*/ 844127 w 1149908"/>
              <a:gd name="connsiteY412" fmla="*/ 561460 h 844368"/>
              <a:gd name="connsiteX413" fmla="*/ 865622 w 1149908"/>
              <a:gd name="connsiteY413" fmla="*/ 582950 h 844368"/>
              <a:gd name="connsiteX414" fmla="*/ 844127 w 1149908"/>
              <a:gd name="connsiteY414" fmla="*/ 604440 h 844368"/>
              <a:gd name="connsiteX415" fmla="*/ 913978 w 1149908"/>
              <a:gd name="connsiteY415" fmla="*/ 605689 h 844368"/>
              <a:gd name="connsiteX416" fmla="*/ 891233 w 1149908"/>
              <a:gd name="connsiteY416" fmla="*/ 582949 h 844368"/>
              <a:gd name="connsiteX417" fmla="*/ 913978 w 1149908"/>
              <a:gd name="connsiteY417" fmla="*/ 560209 h 844368"/>
              <a:gd name="connsiteX418" fmla="*/ 936723 w 1149908"/>
              <a:gd name="connsiteY418" fmla="*/ 582949 h 844368"/>
              <a:gd name="connsiteX419" fmla="*/ 913978 w 1149908"/>
              <a:gd name="connsiteY419" fmla="*/ 605689 h 844368"/>
              <a:gd name="connsiteX420" fmla="*/ 983839 w 1149908"/>
              <a:gd name="connsiteY420" fmla="*/ 606820 h 844368"/>
              <a:gd name="connsiteX421" fmla="*/ 959973 w 1149908"/>
              <a:gd name="connsiteY421" fmla="*/ 582949 h 844368"/>
              <a:gd name="connsiteX422" fmla="*/ 983839 w 1149908"/>
              <a:gd name="connsiteY422" fmla="*/ 559078 h 844368"/>
              <a:gd name="connsiteX423" fmla="*/ 1007705 w 1149908"/>
              <a:gd name="connsiteY423" fmla="*/ 582949 h 844368"/>
              <a:gd name="connsiteX424" fmla="*/ 983839 w 1149908"/>
              <a:gd name="connsiteY424" fmla="*/ 606820 h 844368"/>
              <a:gd name="connsiteX425" fmla="*/ 774398 w 1149908"/>
              <a:gd name="connsiteY425" fmla="*/ 683421 h 844368"/>
              <a:gd name="connsiteX426" fmla="*/ 754276 w 1149908"/>
              <a:gd name="connsiteY426" fmla="*/ 663299 h 844368"/>
              <a:gd name="connsiteX427" fmla="*/ 774398 w 1149908"/>
              <a:gd name="connsiteY427" fmla="*/ 643177 h 844368"/>
              <a:gd name="connsiteX428" fmla="*/ 794520 w 1149908"/>
              <a:gd name="connsiteY428" fmla="*/ 663299 h 844368"/>
              <a:gd name="connsiteX429" fmla="*/ 774398 w 1149908"/>
              <a:gd name="connsiteY429" fmla="*/ 683421 h 844368"/>
              <a:gd name="connsiteX430" fmla="*/ 844127 w 1149908"/>
              <a:gd name="connsiteY430" fmla="*/ 684790 h 844368"/>
              <a:gd name="connsiteX431" fmla="*/ 822632 w 1149908"/>
              <a:gd name="connsiteY431" fmla="*/ 663300 h 844368"/>
              <a:gd name="connsiteX432" fmla="*/ 844127 w 1149908"/>
              <a:gd name="connsiteY432" fmla="*/ 641810 h 844368"/>
              <a:gd name="connsiteX433" fmla="*/ 865622 w 1149908"/>
              <a:gd name="connsiteY433" fmla="*/ 663300 h 844368"/>
              <a:gd name="connsiteX434" fmla="*/ 844127 w 1149908"/>
              <a:gd name="connsiteY434" fmla="*/ 684790 h 844368"/>
              <a:gd name="connsiteX435" fmla="*/ 913978 w 1149908"/>
              <a:gd name="connsiteY435" fmla="*/ 686040 h 844368"/>
              <a:gd name="connsiteX436" fmla="*/ 891233 w 1149908"/>
              <a:gd name="connsiteY436" fmla="*/ 663300 h 844368"/>
              <a:gd name="connsiteX437" fmla="*/ 913978 w 1149908"/>
              <a:gd name="connsiteY437" fmla="*/ 640560 h 844368"/>
              <a:gd name="connsiteX438" fmla="*/ 936723 w 1149908"/>
              <a:gd name="connsiteY438" fmla="*/ 663300 h 844368"/>
              <a:gd name="connsiteX439" fmla="*/ 913978 w 1149908"/>
              <a:gd name="connsiteY439" fmla="*/ 686040 h 844368"/>
              <a:gd name="connsiteX440" fmla="*/ 774398 w 1149908"/>
              <a:gd name="connsiteY440" fmla="*/ 763900 h 844368"/>
              <a:gd name="connsiteX441" fmla="*/ 754276 w 1149908"/>
              <a:gd name="connsiteY441" fmla="*/ 743778 h 844368"/>
              <a:gd name="connsiteX442" fmla="*/ 774398 w 1149908"/>
              <a:gd name="connsiteY442" fmla="*/ 723656 h 844368"/>
              <a:gd name="connsiteX443" fmla="*/ 794520 w 1149908"/>
              <a:gd name="connsiteY443" fmla="*/ 743778 h 844368"/>
              <a:gd name="connsiteX444" fmla="*/ 774398 w 1149908"/>
              <a:gd name="connsiteY444" fmla="*/ 763900 h 844368"/>
              <a:gd name="connsiteX445" fmla="*/ 844127 w 1149908"/>
              <a:gd name="connsiteY445" fmla="*/ 765268 h 844368"/>
              <a:gd name="connsiteX446" fmla="*/ 822632 w 1149908"/>
              <a:gd name="connsiteY446" fmla="*/ 743773 h 844368"/>
              <a:gd name="connsiteX447" fmla="*/ 844127 w 1149908"/>
              <a:gd name="connsiteY447" fmla="*/ 722278 h 844368"/>
              <a:gd name="connsiteX448" fmla="*/ 865622 w 1149908"/>
              <a:gd name="connsiteY448" fmla="*/ 743773 h 844368"/>
              <a:gd name="connsiteX449" fmla="*/ 844127 w 1149908"/>
              <a:gd name="connsiteY449" fmla="*/ 765268 h 844368"/>
              <a:gd name="connsiteX450" fmla="*/ 774398 w 1149908"/>
              <a:gd name="connsiteY450" fmla="*/ 844368 h 844368"/>
              <a:gd name="connsiteX451" fmla="*/ 754276 w 1149908"/>
              <a:gd name="connsiteY451" fmla="*/ 824251 h 844368"/>
              <a:gd name="connsiteX452" fmla="*/ 774398 w 1149908"/>
              <a:gd name="connsiteY452" fmla="*/ 804134 h 844368"/>
              <a:gd name="connsiteX453" fmla="*/ 794520 w 1149908"/>
              <a:gd name="connsiteY453" fmla="*/ 824251 h 844368"/>
              <a:gd name="connsiteX454" fmla="*/ 774398 w 1149908"/>
              <a:gd name="connsiteY454" fmla="*/ 844368 h 844368"/>
            </a:gdLst>
            <a:ahLst/>
            <a:cxnLst/>
            <a:rect l="l" t="t" r="r" b="b"/>
            <a:pathLst>
              <a:path w="1149908" h="844368">
                <a:moveTo>
                  <a:pt x="774398" y="40234"/>
                </a:moveTo>
                <a:cubicBezTo>
                  <a:pt x="763285" y="40234"/>
                  <a:pt x="754276" y="31227"/>
                  <a:pt x="754276" y="20117"/>
                </a:cubicBezTo>
                <a:cubicBezTo>
                  <a:pt x="754276" y="9007"/>
                  <a:pt x="763285" y="0"/>
                  <a:pt x="774398" y="0"/>
                </a:cubicBezTo>
                <a:cubicBezTo>
                  <a:pt x="785511" y="0"/>
                  <a:pt x="794520" y="9007"/>
                  <a:pt x="794520" y="20117"/>
                </a:cubicBezTo>
                <a:cubicBezTo>
                  <a:pt x="794520" y="31227"/>
                  <a:pt x="785511" y="40234"/>
                  <a:pt x="774398" y="40234"/>
                </a:cubicBezTo>
                <a:close/>
                <a:moveTo>
                  <a:pt x="774398" y="120585"/>
                </a:moveTo>
                <a:cubicBezTo>
                  <a:pt x="763285" y="120585"/>
                  <a:pt x="754276" y="111578"/>
                  <a:pt x="754276" y="100468"/>
                </a:cubicBezTo>
                <a:cubicBezTo>
                  <a:pt x="754276" y="89358"/>
                  <a:pt x="763285" y="80351"/>
                  <a:pt x="774398" y="80351"/>
                </a:cubicBezTo>
                <a:cubicBezTo>
                  <a:pt x="785511" y="80351"/>
                  <a:pt x="794520" y="89358"/>
                  <a:pt x="794520" y="100468"/>
                </a:cubicBezTo>
                <a:cubicBezTo>
                  <a:pt x="794520" y="111578"/>
                  <a:pt x="785511" y="120585"/>
                  <a:pt x="774398" y="120585"/>
                </a:cubicBezTo>
                <a:close/>
                <a:moveTo>
                  <a:pt x="844127" y="121963"/>
                </a:moveTo>
                <a:cubicBezTo>
                  <a:pt x="832256" y="121963"/>
                  <a:pt x="822632" y="112339"/>
                  <a:pt x="822632" y="100468"/>
                </a:cubicBezTo>
                <a:cubicBezTo>
                  <a:pt x="822632" y="88597"/>
                  <a:pt x="832256" y="78973"/>
                  <a:pt x="844127" y="78973"/>
                </a:cubicBezTo>
                <a:cubicBezTo>
                  <a:pt x="855998" y="78973"/>
                  <a:pt x="865622" y="88597"/>
                  <a:pt x="865622" y="100468"/>
                </a:cubicBezTo>
                <a:cubicBezTo>
                  <a:pt x="865622" y="112339"/>
                  <a:pt x="855998" y="121963"/>
                  <a:pt x="844127" y="121963"/>
                </a:cubicBezTo>
                <a:close/>
                <a:moveTo>
                  <a:pt x="774398" y="200935"/>
                </a:moveTo>
                <a:cubicBezTo>
                  <a:pt x="763285" y="200935"/>
                  <a:pt x="754276" y="191928"/>
                  <a:pt x="754276" y="180818"/>
                </a:cubicBezTo>
                <a:cubicBezTo>
                  <a:pt x="754276" y="169708"/>
                  <a:pt x="763285" y="160701"/>
                  <a:pt x="774398" y="160701"/>
                </a:cubicBezTo>
                <a:cubicBezTo>
                  <a:pt x="785511" y="160701"/>
                  <a:pt x="794520" y="169708"/>
                  <a:pt x="794520" y="180818"/>
                </a:cubicBezTo>
                <a:cubicBezTo>
                  <a:pt x="794520" y="191928"/>
                  <a:pt x="785511" y="200935"/>
                  <a:pt x="774398" y="200935"/>
                </a:cubicBezTo>
                <a:close/>
                <a:moveTo>
                  <a:pt x="844127" y="202314"/>
                </a:moveTo>
                <a:cubicBezTo>
                  <a:pt x="832256" y="202314"/>
                  <a:pt x="822632" y="192690"/>
                  <a:pt x="822632" y="180819"/>
                </a:cubicBezTo>
                <a:cubicBezTo>
                  <a:pt x="822632" y="168948"/>
                  <a:pt x="832256" y="159324"/>
                  <a:pt x="844127" y="159324"/>
                </a:cubicBezTo>
                <a:cubicBezTo>
                  <a:pt x="855998" y="159324"/>
                  <a:pt x="865622" y="168948"/>
                  <a:pt x="865622" y="180819"/>
                </a:cubicBezTo>
                <a:cubicBezTo>
                  <a:pt x="865622" y="192690"/>
                  <a:pt x="855998" y="202314"/>
                  <a:pt x="844127" y="202314"/>
                </a:cubicBezTo>
                <a:close/>
                <a:moveTo>
                  <a:pt x="913978" y="203563"/>
                </a:moveTo>
                <a:cubicBezTo>
                  <a:pt x="901416" y="203563"/>
                  <a:pt x="891233" y="193380"/>
                  <a:pt x="891233" y="180818"/>
                </a:cubicBezTo>
                <a:cubicBezTo>
                  <a:pt x="891233" y="168256"/>
                  <a:pt x="901416" y="158073"/>
                  <a:pt x="913978" y="158073"/>
                </a:cubicBezTo>
                <a:cubicBezTo>
                  <a:pt x="926540" y="158073"/>
                  <a:pt x="936723" y="168256"/>
                  <a:pt x="936723" y="180818"/>
                </a:cubicBezTo>
                <a:cubicBezTo>
                  <a:pt x="936723" y="193380"/>
                  <a:pt x="926540" y="203563"/>
                  <a:pt x="913978" y="203563"/>
                </a:cubicBezTo>
                <a:close/>
                <a:moveTo>
                  <a:pt x="6376" y="267667"/>
                </a:moveTo>
                <a:cubicBezTo>
                  <a:pt x="2855" y="267667"/>
                  <a:pt x="0" y="264812"/>
                  <a:pt x="0" y="261291"/>
                </a:cubicBezTo>
                <a:cubicBezTo>
                  <a:pt x="0" y="257770"/>
                  <a:pt x="2855" y="254915"/>
                  <a:pt x="6376" y="254915"/>
                </a:cubicBezTo>
                <a:cubicBezTo>
                  <a:pt x="9897" y="254915"/>
                  <a:pt x="12752" y="257770"/>
                  <a:pt x="12752" y="261291"/>
                </a:cubicBezTo>
                <a:cubicBezTo>
                  <a:pt x="12752" y="264812"/>
                  <a:pt x="9897" y="267667"/>
                  <a:pt x="6376" y="267667"/>
                </a:cubicBezTo>
                <a:close/>
                <a:moveTo>
                  <a:pt x="76228" y="268918"/>
                </a:moveTo>
                <a:cubicBezTo>
                  <a:pt x="72016" y="268918"/>
                  <a:pt x="68602" y="265504"/>
                  <a:pt x="68602" y="261292"/>
                </a:cubicBezTo>
                <a:cubicBezTo>
                  <a:pt x="68602" y="257080"/>
                  <a:pt x="72016" y="253666"/>
                  <a:pt x="76228" y="253666"/>
                </a:cubicBezTo>
                <a:cubicBezTo>
                  <a:pt x="80440" y="253666"/>
                  <a:pt x="83854" y="257080"/>
                  <a:pt x="83854" y="261292"/>
                </a:cubicBezTo>
                <a:cubicBezTo>
                  <a:pt x="83854" y="265504"/>
                  <a:pt x="80440" y="268918"/>
                  <a:pt x="76228" y="268918"/>
                </a:cubicBezTo>
                <a:close/>
                <a:moveTo>
                  <a:pt x="145956" y="270168"/>
                </a:moveTo>
                <a:cubicBezTo>
                  <a:pt x="141057" y="270168"/>
                  <a:pt x="137085" y="266196"/>
                  <a:pt x="137085" y="261297"/>
                </a:cubicBezTo>
                <a:cubicBezTo>
                  <a:pt x="137085" y="256398"/>
                  <a:pt x="141057" y="252426"/>
                  <a:pt x="145956" y="252426"/>
                </a:cubicBezTo>
                <a:cubicBezTo>
                  <a:pt x="150855" y="252426"/>
                  <a:pt x="154827" y="256398"/>
                  <a:pt x="154827" y="261297"/>
                </a:cubicBezTo>
                <a:cubicBezTo>
                  <a:pt x="154827" y="266196"/>
                  <a:pt x="150855" y="270168"/>
                  <a:pt x="145956" y="270168"/>
                </a:cubicBezTo>
                <a:close/>
                <a:moveTo>
                  <a:pt x="215812" y="271416"/>
                </a:moveTo>
                <a:cubicBezTo>
                  <a:pt x="210220" y="271416"/>
                  <a:pt x="205687" y="266885"/>
                  <a:pt x="205687" y="261296"/>
                </a:cubicBezTo>
                <a:cubicBezTo>
                  <a:pt x="205687" y="255707"/>
                  <a:pt x="210220" y="251176"/>
                  <a:pt x="215812" y="251176"/>
                </a:cubicBezTo>
                <a:cubicBezTo>
                  <a:pt x="221404" y="251176"/>
                  <a:pt x="225937" y="255707"/>
                  <a:pt x="225937" y="261296"/>
                </a:cubicBezTo>
                <a:cubicBezTo>
                  <a:pt x="225937" y="266885"/>
                  <a:pt x="221404" y="271416"/>
                  <a:pt x="215812" y="271416"/>
                </a:cubicBezTo>
                <a:close/>
                <a:moveTo>
                  <a:pt x="285669" y="272667"/>
                </a:moveTo>
                <a:cubicBezTo>
                  <a:pt x="279390" y="272667"/>
                  <a:pt x="274299" y="267576"/>
                  <a:pt x="274299" y="261297"/>
                </a:cubicBezTo>
                <a:cubicBezTo>
                  <a:pt x="274299" y="255018"/>
                  <a:pt x="279390" y="249927"/>
                  <a:pt x="285669" y="249927"/>
                </a:cubicBezTo>
                <a:cubicBezTo>
                  <a:pt x="291948" y="249927"/>
                  <a:pt x="297039" y="255018"/>
                  <a:pt x="297039" y="261297"/>
                </a:cubicBezTo>
                <a:cubicBezTo>
                  <a:pt x="297039" y="267576"/>
                  <a:pt x="291948" y="272667"/>
                  <a:pt x="285669" y="272667"/>
                </a:cubicBezTo>
                <a:close/>
                <a:moveTo>
                  <a:pt x="355397" y="274043"/>
                </a:moveTo>
                <a:cubicBezTo>
                  <a:pt x="348359" y="274043"/>
                  <a:pt x="342654" y="268336"/>
                  <a:pt x="342654" y="261296"/>
                </a:cubicBezTo>
                <a:cubicBezTo>
                  <a:pt x="342654" y="254256"/>
                  <a:pt x="348359" y="248549"/>
                  <a:pt x="355397" y="248549"/>
                </a:cubicBezTo>
                <a:cubicBezTo>
                  <a:pt x="362435" y="248549"/>
                  <a:pt x="368140" y="254256"/>
                  <a:pt x="368140" y="261296"/>
                </a:cubicBezTo>
                <a:cubicBezTo>
                  <a:pt x="368140" y="268336"/>
                  <a:pt x="362435" y="274043"/>
                  <a:pt x="355397" y="274043"/>
                </a:cubicBezTo>
                <a:close/>
                <a:moveTo>
                  <a:pt x="425253" y="275165"/>
                </a:moveTo>
                <a:cubicBezTo>
                  <a:pt x="417593" y="275165"/>
                  <a:pt x="411384" y="268953"/>
                  <a:pt x="411384" y="261291"/>
                </a:cubicBezTo>
                <a:cubicBezTo>
                  <a:pt x="411384" y="253629"/>
                  <a:pt x="417593" y="247417"/>
                  <a:pt x="425253" y="247417"/>
                </a:cubicBezTo>
                <a:cubicBezTo>
                  <a:pt x="432913" y="247417"/>
                  <a:pt x="439122" y="253629"/>
                  <a:pt x="439122" y="261291"/>
                </a:cubicBezTo>
                <a:cubicBezTo>
                  <a:pt x="439122" y="268953"/>
                  <a:pt x="432913" y="275165"/>
                  <a:pt x="425253" y="275165"/>
                </a:cubicBezTo>
                <a:close/>
                <a:moveTo>
                  <a:pt x="495106" y="276416"/>
                </a:moveTo>
                <a:cubicBezTo>
                  <a:pt x="486756" y="276416"/>
                  <a:pt x="479987" y="269645"/>
                  <a:pt x="479987" y="261292"/>
                </a:cubicBezTo>
                <a:cubicBezTo>
                  <a:pt x="479987" y="252939"/>
                  <a:pt x="486756" y="246168"/>
                  <a:pt x="495106" y="246168"/>
                </a:cubicBezTo>
                <a:cubicBezTo>
                  <a:pt x="503456" y="246168"/>
                  <a:pt x="510225" y="252939"/>
                  <a:pt x="510225" y="261292"/>
                </a:cubicBezTo>
                <a:cubicBezTo>
                  <a:pt x="510225" y="269645"/>
                  <a:pt x="503456" y="276416"/>
                  <a:pt x="495106" y="276416"/>
                </a:cubicBezTo>
                <a:close/>
                <a:moveTo>
                  <a:pt x="564961" y="277664"/>
                </a:moveTo>
                <a:cubicBezTo>
                  <a:pt x="555918" y="277664"/>
                  <a:pt x="548588" y="270334"/>
                  <a:pt x="548588" y="261291"/>
                </a:cubicBezTo>
                <a:cubicBezTo>
                  <a:pt x="548588" y="252248"/>
                  <a:pt x="555918" y="244918"/>
                  <a:pt x="564961" y="244918"/>
                </a:cubicBezTo>
                <a:cubicBezTo>
                  <a:pt x="574004" y="244918"/>
                  <a:pt x="581334" y="252248"/>
                  <a:pt x="581334" y="261291"/>
                </a:cubicBezTo>
                <a:cubicBezTo>
                  <a:pt x="581334" y="270334"/>
                  <a:pt x="574004" y="277664"/>
                  <a:pt x="564961" y="277664"/>
                </a:cubicBezTo>
                <a:close/>
                <a:moveTo>
                  <a:pt x="634690" y="279042"/>
                </a:moveTo>
                <a:cubicBezTo>
                  <a:pt x="624889" y="279042"/>
                  <a:pt x="616944" y="271097"/>
                  <a:pt x="616944" y="261296"/>
                </a:cubicBezTo>
                <a:cubicBezTo>
                  <a:pt x="616944" y="251495"/>
                  <a:pt x="624889" y="243550"/>
                  <a:pt x="634690" y="243550"/>
                </a:cubicBezTo>
                <a:cubicBezTo>
                  <a:pt x="644491" y="243550"/>
                  <a:pt x="652436" y="251495"/>
                  <a:pt x="652436" y="261296"/>
                </a:cubicBezTo>
                <a:cubicBezTo>
                  <a:pt x="652436" y="271097"/>
                  <a:pt x="644491" y="279042"/>
                  <a:pt x="634690" y="279042"/>
                </a:cubicBezTo>
                <a:close/>
                <a:moveTo>
                  <a:pt x="704542" y="280165"/>
                </a:moveTo>
                <a:cubicBezTo>
                  <a:pt x="694121" y="280165"/>
                  <a:pt x="685674" y="271718"/>
                  <a:pt x="685674" y="261297"/>
                </a:cubicBezTo>
                <a:cubicBezTo>
                  <a:pt x="685674" y="250876"/>
                  <a:pt x="694121" y="242429"/>
                  <a:pt x="704542" y="242429"/>
                </a:cubicBezTo>
                <a:cubicBezTo>
                  <a:pt x="714963" y="242429"/>
                  <a:pt x="723410" y="250876"/>
                  <a:pt x="723410" y="261297"/>
                </a:cubicBezTo>
                <a:cubicBezTo>
                  <a:pt x="723410" y="271718"/>
                  <a:pt x="714963" y="280165"/>
                  <a:pt x="704542" y="280165"/>
                </a:cubicBezTo>
                <a:close/>
                <a:moveTo>
                  <a:pt x="774398" y="281413"/>
                </a:moveTo>
                <a:cubicBezTo>
                  <a:pt x="763285" y="281413"/>
                  <a:pt x="754276" y="272406"/>
                  <a:pt x="754276" y="261296"/>
                </a:cubicBezTo>
                <a:cubicBezTo>
                  <a:pt x="754276" y="250186"/>
                  <a:pt x="763285" y="241179"/>
                  <a:pt x="774398" y="241179"/>
                </a:cubicBezTo>
                <a:cubicBezTo>
                  <a:pt x="785511" y="241179"/>
                  <a:pt x="794520" y="250186"/>
                  <a:pt x="794520" y="261296"/>
                </a:cubicBezTo>
                <a:cubicBezTo>
                  <a:pt x="794520" y="272406"/>
                  <a:pt x="785511" y="281413"/>
                  <a:pt x="774398" y="281413"/>
                </a:cubicBezTo>
                <a:close/>
                <a:moveTo>
                  <a:pt x="844127" y="282792"/>
                </a:moveTo>
                <a:cubicBezTo>
                  <a:pt x="832256" y="282792"/>
                  <a:pt x="822632" y="273168"/>
                  <a:pt x="822632" y="261297"/>
                </a:cubicBezTo>
                <a:cubicBezTo>
                  <a:pt x="822632" y="249426"/>
                  <a:pt x="832256" y="239802"/>
                  <a:pt x="844127" y="239802"/>
                </a:cubicBezTo>
                <a:cubicBezTo>
                  <a:pt x="855998" y="239802"/>
                  <a:pt x="865622" y="249426"/>
                  <a:pt x="865622" y="261297"/>
                </a:cubicBezTo>
                <a:cubicBezTo>
                  <a:pt x="865622" y="273168"/>
                  <a:pt x="855998" y="282792"/>
                  <a:pt x="844127" y="282792"/>
                </a:cubicBezTo>
                <a:close/>
                <a:moveTo>
                  <a:pt x="913978" y="284042"/>
                </a:moveTo>
                <a:cubicBezTo>
                  <a:pt x="901416" y="284042"/>
                  <a:pt x="891233" y="273859"/>
                  <a:pt x="891233" y="261297"/>
                </a:cubicBezTo>
                <a:cubicBezTo>
                  <a:pt x="891233" y="248735"/>
                  <a:pt x="901416" y="238552"/>
                  <a:pt x="913978" y="238552"/>
                </a:cubicBezTo>
                <a:cubicBezTo>
                  <a:pt x="926540" y="238552"/>
                  <a:pt x="936723" y="248735"/>
                  <a:pt x="936723" y="261297"/>
                </a:cubicBezTo>
                <a:cubicBezTo>
                  <a:pt x="936723" y="273859"/>
                  <a:pt x="926540" y="284042"/>
                  <a:pt x="913978" y="284042"/>
                </a:cubicBezTo>
                <a:close/>
                <a:moveTo>
                  <a:pt x="983839" y="285162"/>
                </a:moveTo>
                <a:cubicBezTo>
                  <a:pt x="970658" y="285162"/>
                  <a:pt x="959973" y="274475"/>
                  <a:pt x="959973" y="261291"/>
                </a:cubicBezTo>
                <a:cubicBezTo>
                  <a:pt x="959973" y="248107"/>
                  <a:pt x="970658" y="237420"/>
                  <a:pt x="983839" y="237420"/>
                </a:cubicBezTo>
                <a:cubicBezTo>
                  <a:pt x="997020" y="237420"/>
                  <a:pt x="1007705" y="248107"/>
                  <a:pt x="1007705" y="261291"/>
                </a:cubicBezTo>
                <a:cubicBezTo>
                  <a:pt x="1007705" y="274475"/>
                  <a:pt x="997020" y="285162"/>
                  <a:pt x="983839" y="285162"/>
                </a:cubicBezTo>
                <a:close/>
                <a:moveTo>
                  <a:pt x="6376" y="348018"/>
                </a:moveTo>
                <a:cubicBezTo>
                  <a:pt x="2855" y="348018"/>
                  <a:pt x="0" y="345166"/>
                  <a:pt x="0" y="341647"/>
                </a:cubicBezTo>
                <a:cubicBezTo>
                  <a:pt x="0" y="338128"/>
                  <a:pt x="2855" y="335276"/>
                  <a:pt x="6376" y="335276"/>
                </a:cubicBezTo>
                <a:cubicBezTo>
                  <a:pt x="9897" y="335276"/>
                  <a:pt x="12752" y="338128"/>
                  <a:pt x="12752" y="341647"/>
                </a:cubicBezTo>
                <a:cubicBezTo>
                  <a:pt x="12752" y="345166"/>
                  <a:pt x="9897" y="348018"/>
                  <a:pt x="6376" y="348018"/>
                </a:cubicBezTo>
                <a:close/>
                <a:moveTo>
                  <a:pt x="76228" y="349267"/>
                </a:moveTo>
                <a:cubicBezTo>
                  <a:pt x="72016" y="349267"/>
                  <a:pt x="68602" y="345855"/>
                  <a:pt x="68602" y="341646"/>
                </a:cubicBezTo>
                <a:cubicBezTo>
                  <a:pt x="68602" y="337437"/>
                  <a:pt x="72016" y="334025"/>
                  <a:pt x="76228" y="334025"/>
                </a:cubicBezTo>
                <a:cubicBezTo>
                  <a:pt x="80440" y="334025"/>
                  <a:pt x="83854" y="337437"/>
                  <a:pt x="83854" y="341646"/>
                </a:cubicBezTo>
                <a:cubicBezTo>
                  <a:pt x="83854" y="345855"/>
                  <a:pt x="80440" y="349267"/>
                  <a:pt x="76228" y="349267"/>
                </a:cubicBezTo>
                <a:close/>
                <a:moveTo>
                  <a:pt x="145956" y="350518"/>
                </a:moveTo>
                <a:cubicBezTo>
                  <a:pt x="141057" y="350518"/>
                  <a:pt x="137085" y="346546"/>
                  <a:pt x="137085" y="341647"/>
                </a:cubicBezTo>
                <a:cubicBezTo>
                  <a:pt x="137085" y="336748"/>
                  <a:pt x="141057" y="332776"/>
                  <a:pt x="145956" y="332776"/>
                </a:cubicBezTo>
                <a:cubicBezTo>
                  <a:pt x="150855" y="332776"/>
                  <a:pt x="154827" y="336748"/>
                  <a:pt x="154827" y="341647"/>
                </a:cubicBezTo>
                <a:cubicBezTo>
                  <a:pt x="154827" y="346546"/>
                  <a:pt x="150855" y="350518"/>
                  <a:pt x="145956" y="350518"/>
                </a:cubicBezTo>
                <a:close/>
                <a:moveTo>
                  <a:pt x="215812" y="351767"/>
                </a:moveTo>
                <a:cubicBezTo>
                  <a:pt x="210220" y="351767"/>
                  <a:pt x="205687" y="347236"/>
                  <a:pt x="205687" y="341647"/>
                </a:cubicBezTo>
                <a:cubicBezTo>
                  <a:pt x="205687" y="336058"/>
                  <a:pt x="210220" y="331527"/>
                  <a:pt x="215812" y="331527"/>
                </a:cubicBezTo>
                <a:cubicBezTo>
                  <a:pt x="221404" y="331527"/>
                  <a:pt x="225937" y="336058"/>
                  <a:pt x="225937" y="341647"/>
                </a:cubicBezTo>
                <a:cubicBezTo>
                  <a:pt x="225937" y="347236"/>
                  <a:pt x="221404" y="351767"/>
                  <a:pt x="215812" y="351767"/>
                </a:cubicBezTo>
                <a:close/>
                <a:moveTo>
                  <a:pt x="285669" y="353017"/>
                </a:moveTo>
                <a:cubicBezTo>
                  <a:pt x="279390" y="353017"/>
                  <a:pt x="274299" y="347926"/>
                  <a:pt x="274299" y="341647"/>
                </a:cubicBezTo>
                <a:cubicBezTo>
                  <a:pt x="274299" y="335368"/>
                  <a:pt x="279390" y="330277"/>
                  <a:pt x="285669" y="330277"/>
                </a:cubicBezTo>
                <a:cubicBezTo>
                  <a:pt x="291948" y="330277"/>
                  <a:pt x="297039" y="335368"/>
                  <a:pt x="297039" y="341647"/>
                </a:cubicBezTo>
                <a:cubicBezTo>
                  <a:pt x="297039" y="347926"/>
                  <a:pt x="291948" y="353017"/>
                  <a:pt x="285669" y="353017"/>
                </a:cubicBezTo>
                <a:close/>
                <a:moveTo>
                  <a:pt x="355397" y="354394"/>
                </a:moveTo>
                <a:cubicBezTo>
                  <a:pt x="348359" y="354394"/>
                  <a:pt x="342654" y="348687"/>
                  <a:pt x="342654" y="341647"/>
                </a:cubicBezTo>
                <a:cubicBezTo>
                  <a:pt x="342654" y="334607"/>
                  <a:pt x="348359" y="328900"/>
                  <a:pt x="355397" y="328900"/>
                </a:cubicBezTo>
                <a:cubicBezTo>
                  <a:pt x="362435" y="328900"/>
                  <a:pt x="368140" y="334607"/>
                  <a:pt x="368140" y="341647"/>
                </a:cubicBezTo>
                <a:cubicBezTo>
                  <a:pt x="368140" y="348687"/>
                  <a:pt x="362435" y="354394"/>
                  <a:pt x="355397" y="354394"/>
                </a:cubicBezTo>
                <a:close/>
                <a:moveTo>
                  <a:pt x="425253" y="355516"/>
                </a:moveTo>
                <a:cubicBezTo>
                  <a:pt x="417593" y="355516"/>
                  <a:pt x="411384" y="349307"/>
                  <a:pt x="411384" y="341647"/>
                </a:cubicBezTo>
                <a:cubicBezTo>
                  <a:pt x="411384" y="333987"/>
                  <a:pt x="417593" y="327778"/>
                  <a:pt x="425253" y="327778"/>
                </a:cubicBezTo>
                <a:cubicBezTo>
                  <a:pt x="432913" y="327778"/>
                  <a:pt x="439122" y="333987"/>
                  <a:pt x="439122" y="341647"/>
                </a:cubicBezTo>
                <a:cubicBezTo>
                  <a:pt x="439122" y="349307"/>
                  <a:pt x="432913" y="355516"/>
                  <a:pt x="425253" y="355516"/>
                </a:cubicBezTo>
                <a:close/>
                <a:moveTo>
                  <a:pt x="495106" y="356766"/>
                </a:moveTo>
                <a:cubicBezTo>
                  <a:pt x="486756" y="356766"/>
                  <a:pt x="479987" y="349997"/>
                  <a:pt x="479987" y="341647"/>
                </a:cubicBezTo>
                <a:cubicBezTo>
                  <a:pt x="479987" y="333297"/>
                  <a:pt x="486756" y="326528"/>
                  <a:pt x="495106" y="326528"/>
                </a:cubicBezTo>
                <a:cubicBezTo>
                  <a:pt x="503456" y="326528"/>
                  <a:pt x="510225" y="333297"/>
                  <a:pt x="510225" y="341647"/>
                </a:cubicBezTo>
                <a:cubicBezTo>
                  <a:pt x="510225" y="349997"/>
                  <a:pt x="503456" y="356766"/>
                  <a:pt x="495106" y="356766"/>
                </a:cubicBezTo>
                <a:close/>
                <a:moveTo>
                  <a:pt x="564961" y="358015"/>
                </a:moveTo>
                <a:cubicBezTo>
                  <a:pt x="555918" y="358015"/>
                  <a:pt x="548588" y="350687"/>
                  <a:pt x="548588" y="341647"/>
                </a:cubicBezTo>
                <a:cubicBezTo>
                  <a:pt x="548588" y="332607"/>
                  <a:pt x="555918" y="325279"/>
                  <a:pt x="564961" y="325279"/>
                </a:cubicBezTo>
                <a:cubicBezTo>
                  <a:pt x="574004" y="325279"/>
                  <a:pt x="581334" y="332607"/>
                  <a:pt x="581334" y="341647"/>
                </a:cubicBezTo>
                <a:cubicBezTo>
                  <a:pt x="581334" y="350687"/>
                  <a:pt x="574004" y="358015"/>
                  <a:pt x="564961" y="358015"/>
                </a:cubicBezTo>
                <a:close/>
                <a:moveTo>
                  <a:pt x="634690" y="359392"/>
                </a:moveTo>
                <a:cubicBezTo>
                  <a:pt x="624889" y="359392"/>
                  <a:pt x="616944" y="351447"/>
                  <a:pt x="616944" y="341646"/>
                </a:cubicBezTo>
                <a:cubicBezTo>
                  <a:pt x="616944" y="331845"/>
                  <a:pt x="624889" y="323900"/>
                  <a:pt x="634690" y="323900"/>
                </a:cubicBezTo>
                <a:cubicBezTo>
                  <a:pt x="644491" y="323900"/>
                  <a:pt x="652436" y="331845"/>
                  <a:pt x="652436" y="341646"/>
                </a:cubicBezTo>
                <a:cubicBezTo>
                  <a:pt x="652436" y="351447"/>
                  <a:pt x="644491" y="359392"/>
                  <a:pt x="634690" y="359392"/>
                </a:cubicBezTo>
                <a:close/>
                <a:moveTo>
                  <a:pt x="704542" y="360515"/>
                </a:moveTo>
                <a:cubicBezTo>
                  <a:pt x="694121" y="360515"/>
                  <a:pt x="685674" y="352068"/>
                  <a:pt x="685674" y="341647"/>
                </a:cubicBezTo>
                <a:cubicBezTo>
                  <a:pt x="685674" y="331226"/>
                  <a:pt x="694121" y="322779"/>
                  <a:pt x="704542" y="322779"/>
                </a:cubicBezTo>
                <a:cubicBezTo>
                  <a:pt x="714963" y="322779"/>
                  <a:pt x="723410" y="331226"/>
                  <a:pt x="723410" y="341647"/>
                </a:cubicBezTo>
                <a:cubicBezTo>
                  <a:pt x="723410" y="352068"/>
                  <a:pt x="714963" y="360515"/>
                  <a:pt x="704542" y="360515"/>
                </a:cubicBezTo>
                <a:close/>
                <a:moveTo>
                  <a:pt x="774398" y="361764"/>
                </a:moveTo>
                <a:cubicBezTo>
                  <a:pt x="763285" y="361764"/>
                  <a:pt x="754276" y="352757"/>
                  <a:pt x="754276" y="341647"/>
                </a:cubicBezTo>
                <a:cubicBezTo>
                  <a:pt x="754276" y="330537"/>
                  <a:pt x="763285" y="321530"/>
                  <a:pt x="774398" y="321530"/>
                </a:cubicBezTo>
                <a:cubicBezTo>
                  <a:pt x="785511" y="321530"/>
                  <a:pt x="794520" y="330537"/>
                  <a:pt x="794520" y="341647"/>
                </a:cubicBezTo>
                <a:cubicBezTo>
                  <a:pt x="794520" y="352757"/>
                  <a:pt x="785511" y="361764"/>
                  <a:pt x="774398" y="361764"/>
                </a:cubicBezTo>
                <a:close/>
                <a:moveTo>
                  <a:pt x="844127" y="363142"/>
                </a:moveTo>
                <a:cubicBezTo>
                  <a:pt x="832256" y="363142"/>
                  <a:pt x="822632" y="353518"/>
                  <a:pt x="822632" y="341647"/>
                </a:cubicBezTo>
                <a:cubicBezTo>
                  <a:pt x="822632" y="329776"/>
                  <a:pt x="832256" y="320152"/>
                  <a:pt x="844127" y="320152"/>
                </a:cubicBezTo>
                <a:cubicBezTo>
                  <a:pt x="855998" y="320152"/>
                  <a:pt x="865622" y="329776"/>
                  <a:pt x="865622" y="341647"/>
                </a:cubicBezTo>
                <a:cubicBezTo>
                  <a:pt x="865622" y="353518"/>
                  <a:pt x="855998" y="363142"/>
                  <a:pt x="844127" y="363142"/>
                </a:cubicBezTo>
                <a:close/>
                <a:moveTo>
                  <a:pt x="913978" y="364392"/>
                </a:moveTo>
                <a:cubicBezTo>
                  <a:pt x="901416" y="364392"/>
                  <a:pt x="891233" y="354209"/>
                  <a:pt x="891233" y="341647"/>
                </a:cubicBezTo>
                <a:cubicBezTo>
                  <a:pt x="891233" y="329085"/>
                  <a:pt x="901416" y="318902"/>
                  <a:pt x="913978" y="318902"/>
                </a:cubicBezTo>
                <a:cubicBezTo>
                  <a:pt x="926540" y="318902"/>
                  <a:pt x="936723" y="329085"/>
                  <a:pt x="936723" y="341647"/>
                </a:cubicBezTo>
                <a:cubicBezTo>
                  <a:pt x="936723" y="354209"/>
                  <a:pt x="926540" y="364392"/>
                  <a:pt x="913978" y="364392"/>
                </a:cubicBezTo>
                <a:close/>
                <a:moveTo>
                  <a:pt x="983839" y="365513"/>
                </a:moveTo>
                <a:cubicBezTo>
                  <a:pt x="970658" y="365513"/>
                  <a:pt x="959973" y="354828"/>
                  <a:pt x="959973" y="341647"/>
                </a:cubicBezTo>
                <a:cubicBezTo>
                  <a:pt x="959973" y="328466"/>
                  <a:pt x="970658" y="317781"/>
                  <a:pt x="983839" y="317781"/>
                </a:cubicBezTo>
                <a:cubicBezTo>
                  <a:pt x="997020" y="317781"/>
                  <a:pt x="1007705" y="328466"/>
                  <a:pt x="1007705" y="341647"/>
                </a:cubicBezTo>
                <a:cubicBezTo>
                  <a:pt x="1007705" y="354828"/>
                  <a:pt x="997020" y="365513"/>
                  <a:pt x="983839" y="365513"/>
                </a:cubicBezTo>
                <a:close/>
                <a:moveTo>
                  <a:pt x="1053691" y="366763"/>
                </a:moveTo>
                <a:cubicBezTo>
                  <a:pt x="1039820" y="366763"/>
                  <a:pt x="1028575" y="355518"/>
                  <a:pt x="1028575" y="341647"/>
                </a:cubicBezTo>
                <a:cubicBezTo>
                  <a:pt x="1028575" y="327776"/>
                  <a:pt x="1039820" y="316531"/>
                  <a:pt x="1053691" y="316531"/>
                </a:cubicBezTo>
                <a:cubicBezTo>
                  <a:pt x="1067562" y="316531"/>
                  <a:pt x="1078807" y="327776"/>
                  <a:pt x="1078807" y="341647"/>
                </a:cubicBezTo>
                <a:cubicBezTo>
                  <a:pt x="1078807" y="355518"/>
                  <a:pt x="1067562" y="366763"/>
                  <a:pt x="1053691" y="366763"/>
                </a:cubicBezTo>
                <a:close/>
                <a:moveTo>
                  <a:pt x="6376" y="428496"/>
                </a:moveTo>
                <a:cubicBezTo>
                  <a:pt x="2855" y="428496"/>
                  <a:pt x="0" y="425641"/>
                  <a:pt x="0" y="422120"/>
                </a:cubicBezTo>
                <a:cubicBezTo>
                  <a:pt x="0" y="418599"/>
                  <a:pt x="2855" y="415744"/>
                  <a:pt x="6376" y="415744"/>
                </a:cubicBezTo>
                <a:cubicBezTo>
                  <a:pt x="9897" y="415744"/>
                  <a:pt x="12752" y="418599"/>
                  <a:pt x="12752" y="422120"/>
                </a:cubicBezTo>
                <a:cubicBezTo>
                  <a:pt x="12752" y="425641"/>
                  <a:pt x="9897" y="428496"/>
                  <a:pt x="6376" y="428496"/>
                </a:cubicBezTo>
                <a:close/>
                <a:moveTo>
                  <a:pt x="76228" y="429747"/>
                </a:moveTo>
                <a:cubicBezTo>
                  <a:pt x="72016" y="429747"/>
                  <a:pt x="68602" y="426333"/>
                  <a:pt x="68602" y="422121"/>
                </a:cubicBezTo>
                <a:cubicBezTo>
                  <a:pt x="68602" y="417909"/>
                  <a:pt x="72016" y="414495"/>
                  <a:pt x="76228" y="414495"/>
                </a:cubicBezTo>
                <a:cubicBezTo>
                  <a:pt x="80440" y="414495"/>
                  <a:pt x="83854" y="417909"/>
                  <a:pt x="83854" y="422121"/>
                </a:cubicBezTo>
                <a:cubicBezTo>
                  <a:pt x="83854" y="426333"/>
                  <a:pt x="80440" y="429747"/>
                  <a:pt x="76228" y="429747"/>
                </a:cubicBezTo>
                <a:close/>
                <a:moveTo>
                  <a:pt x="145956" y="430996"/>
                </a:moveTo>
                <a:cubicBezTo>
                  <a:pt x="141057" y="430996"/>
                  <a:pt x="137085" y="427022"/>
                  <a:pt x="137085" y="422120"/>
                </a:cubicBezTo>
                <a:cubicBezTo>
                  <a:pt x="137085" y="417218"/>
                  <a:pt x="141057" y="413244"/>
                  <a:pt x="145956" y="413244"/>
                </a:cubicBezTo>
                <a:cubicBezTo>
                  <a:pt x="150855" y="413244"/>
                  <a:pt x="154827" y="417218"/>
                  <a:pt x="154827" y="422120"/>
                </a:cubicBezTo>
                <a:cubicBezTo>
                  <a:pt x="154827" y="427022"/>
                  <a:pt x="150855" y="430996"/>
                  <a:pt x="145956" y="430996"/>
                </a:cubicBezTo>
                <a:close/>
                <a:moveTo>
                  <a:pt x="215812" y="432245"/>
                </a:moveTo>
                <a:cubicBezTo>
                  <a:pt x="210220" y="432245"/>
                  <a:pt x="205687" y="427712"/>
                  <a:pt x="205687" y="422120"/>
                </a:cubicBezTo>
                <a:cubicBezTo>
                  <a:pt x="205687" y="416528"/>
                  <a:pt x="210220" y="411995"/>
                  <a:pt x="215812" y="411995"/>
                </a:cubicBezTo>
                <a:cubicBezTo>
                  <a:pt x="221404" y="411995"/>
                  <a:pt x="225937" y="416528"/>
                  <a:pt x="225937" y="422120"/>
                </a:cubicBezTo>
                <a:cubicBezTo>
                  <a:pt x="225937" y="427712"/>
                  <a:pt x="221404" y="432245"/>
                  <a:pt x="215812" y="432245"/>
                </a:cubicBezTo>
                <a:close/>
                <a:moveTo>
                  <a:pt x="285669" y="433496"/>
                </a:moveTo>
                <a:cubicBezTo>
                  <a:pt x="279390" y="433496"/>
                  <a:pt x="274299" y="428403"/>
                  <a:pt x="274299" y="422121"/>
                </a:cubicBezTo>
                <a:cubicBezTo>
                  <a:pt x="274299" y="415839"/>
                  <a:pt x="279390" y="410746"/>
                  <a:pt x="285669" y="410746"/>
                </a:cubicBezTo>
                <a:cubicBezTo>
                  <a:pt x="291948" y="410746"/>
                  <a:pt x="297039" y="415839"/>
                  <a:pt x="297039" y="422121"/>
                </a:cubicBezTo>
                <a:cubicBezTo>
                  <a:pt x="297039" y="428403"/>
                  <a:pt x="291948" y="433496"/>
                  <a:pt x="285669" y="433496"/>
                </a:cubicBezTo>
                <a:close/>
                <a:moveTo>
                  <a:pt x="355397" y="434863"/>
                </a:moveTo>
                <a:cubicBezTo>
                  <a:pt x="348359" y="434863"/>
                  <a:pt x="342654" y="429158"/>
                  <a:pt x="342654" y="422120"/>
                </a:cubicBezTo>
                <a:cubicBezTo>
                  <a:pt x="342654" y="415082"/>
                  <a:pt x="348359" y="409377"/>
                  <a:pt x="355397" y="409377"/>
                </a:cubicBezTo>
                <a:cubicBezTo>
                  <a:pt x="362435" y="409377"/>
                  <a:pt x="368140" y="415082"/>
                  <a:pt x="368140" y="422120"/>
                </a:cubicBezTo>
                <a:cubicBezTo>
                  <a:pt x="368140" y="429158"/>
                  <a:pt x="362435" y="434863"/>
                  <a:pt x="355397" y="434863"/>
                </a:cubicBezTo>
                <a:close/>
                <a:moveTo>
                  <a:pt x="425253" y="435994"/>
                </a:moveTo>
                <a:cubicBezTo>
                  <a:pt x="417593" y="435994"/>
                  <a:pt x="411384" y="429782"/>
                  <a:pt x="411384" y="422120"/>
                </a:cubicBezTo>
                <a:cubicBezTo>
                  <a:pt x="411384" y="414458"/>
                  <a:pt x="417593" y="408246"/>
                  <a:pt x="425253" y="408246"/>
                </a:cubicBezTo>
                <a:cubicBezTo>
                  <a:pt x="432913" y="408246"/>
                  <a:pt x="439122" y="414458"/>
                  <a:pt x="439122" y="422120"/>
                </a:cubicBezTo>
                <a:cubicBezTo>
                  <a:pt x="439122" y="429782"/>
                  <a:pt x="432913" y="435994"/>
                  <a:pt x="425253" y="435994"/>
                </a:cubicBezTo>
                <a:close/>
                <a:moveTo>
                  <a:pt x="495106" y="437245"/>
                </a:moveTo>
                <a:cubicBezTo>
                  <a:pt x="486756" y="437245"/>
                  <a:pt x="479987" y="430474"/>
                  <a:pt x="479987" y="422121"/>
                </a:cubicBezTo>
                <a:cubicBezTo>
                  <a:pt x="479987" y="413768"/>
                  <a:pt x="486756" y="406997"/>
                  <a:pt x="495106" y="406997"/>
                </a:cubicBezTo>
                <a:cubicBezTo>
                  <a:pt x="503456" y="406997"/>
                  <a:pt x="510225" y="413768"/>
                  <a:pt x="510225" y="422121"/>
                </a:cubicBezTo>
                <a:cubicBezTo>
                  <a:pt x="510225" y="430474"/>
                  <a:pt x="503456" y="437245"/>
                  <a:pt x="495106" y="437245"/>
                </a:cubicBezTo>
                <a:close/>
                <a:moveTo>
                  <a:pt x="564961" y="438493"/>
                </a:moveTo>
                <a:cubicBezTo>
                  <a:pt x="555918" y="438493"/>
                  <a:pt x="548588" y="431163"/>
                  <a:pt x="548588" y="422120"/>
                </a:cubicBezTo>
                <a:cubicBezTo>
                  <a:pt x="548588" y="413077"/>
                  <a:pt x="555918" y="405747"/>
                  <a:pt x="564961" y="405747"/>
                </a:cubicBezTo>
                <a:cubicBezTo>
                  <a:pt x="574004" y="405747"/>
                  <a:pt x="581334" y="413077"/>
                  <a:pt x="581334" y="422120"/>
                </a:cubicBezTo>
                <a:cubicBezTo>
                  <a:pt x="581334" y="431163"/>
                  <a:pt x="574004" y="438493"/>
                  <a:pt x="564961" y="438493"/>
                </a:cubicBezTo>
                <a:close/>
                <a:moveTo>
                  <a:pt x="634690" y="439871"/>
                </a:moveTo>
                <a:cubicBezTo>
                  <a:pt x="624889" y="439871"/>
                  <a:pt x="616944" y="431926"/>
                  <a:pt x="616944" y="422125"/>
                </a:cubicBezTo>
                <a:cubicBezTo>
                  <a:pt x="616944" y="412324"/>
                  <a:pt x="624889" y="404379"/>
                  <a:pt x="634690" y="404379"/>
                </a:cubicBezTo>
                <a:cubicBezTo>
                  <a:pt x="644491" y="404379"/>
                  <a:pt x="652436" y="412324"/>
                  <a:pt x="652436" y="422125"/>
                </a:cubicBezTo>
                <a:cubicBezTo>
                  <a:pt x="652436" y="431926"/>
                  <a:pt x="644491" y="439871"/>
                  <a:pt x="634690" y="439871"/>
                </a:cubicBezTo>
                <a:close/>
                <a:moveTo>
                  <a:pt x="704542" y="440993"/>
                </a:moveTo>
                <a:cubicBezTo>
                  <a:pt x="694121" y="440993"/>
                  <a:pt x="685674" y="432543"/>
                  <a:pt x="685674" y="422120"/>
                </a:cubicBezTo>
                <a:cubicBezTo>
                  <a:pt x="685674" y="411697"/>
                  <a:pt x="694121" y="403247"/>
                  <a:pt x="704542" y="403247"/>
                </a:cubicBezTo>
                <a:cubicBezTo>
                  <a:pt x="714963" y="403247"/>
                  <a:pt x="723410" y="411697"/>
                  <a:pt x="723410" y="422120"/>
                </a:cubicBezTo>
                <a:cubicBezTo>
                  <a:pt x="723410" y="432543"/>
                  <a:pt x="714963" y="440993"/>
                  <a:pt x="704542" y="440993"/>
                </a:cubicBezTo>
                <a:close/>
                <a:moveTo>
                  <a:pt x="774398" y="442242"/>
                </a:moveTo>
                <a:cubicBezTo>
                  <a:pt x="763285" y="442242"/>
                  <a:pt x="754276" y="433233"/>
                  <a:pt x="754276" y="422120"/>
                </a:cubicBezTo>
                <a:cubicBezTo>
                  <a:pt x="754276" y="411007"/>
                  <a:pt x="763285" y="401998"/>
                  <a:pt x="774398" y="401998"/>
                </a:cubicBezTo>
                <a:cubicBezTo>
                  <a:pt x="785511" y="401998"/>
                  <a:pt x="794520" y="411007"/>
                  <a:pt x="794520" y="422120"/>
                </a:cubicBezTo>
                <a:cubicBezTo>
                  <a:pt x="794520" y="433233"/>
                  <a:pt x="785511" y="442242"/>
                  <a:pt x="774398" y="442242"/>
                </a:cubicBezTo>
                <a:close/>
                <a:moveTo>
                  <a:pt x="844127" y="443611"/>
                </a:moveTo>
                <a:cubicBezTo>
                  <a:pt x="832256" y="443611"/>
                  <a:pt x="822632" y="433990"/>
                  <a:pt x="822632" y="422121"/>
                </a:cubicBezTo>
                <a:cubicBezTo>
                  <a:pt x="822632" y="410252"/>
                  <a:pt x="832256" y="400631"/>
                  <a:pt x="844127" y="400631"/>
                </a:cubicBezTo>
                <a:cubicBezTo>
                  <a:pt x="855998" y="400631"/>
                  <a:pt x="865622" y="410252"/>
                  <a:pt x="865622" y="422121"/>
                </a:cubicBezTo>
                <a:cubicBezTo>
                  <a:pt x="865622" y="433990"/>
                  <a:pt x="855998" y="443611"/>
                  <a:pt x="844127" y="443611"/>
                </a:cubicBezTo>
                <a:close/>
                <a:moveTo>
                  <a:pt x="913978" y="444860"/>
                </a:moveTo>
                <a:cubicBezTo>
                  <a:pt x="901416" y="444860"/>
                  <a:pt x="891233" y="434679"/>
                  <a:pt x="891233" y="422120"/>
                </a:cubicBezTo>
                <a:cubicBezTo>
                  <a:pt x="891233" y="409561"/>
                  <a:pt x="901416" y="399380"/>
                  <a:pt x="913978" y="399380"/>
                </a:cubicBezTo>
                <a:cubicBezTo>
                  <a:pt x="926540" y="399380"/>
                  <a:pt x="936723" y="409561"/>
                  <a:pt x="936723" y="422120"/>
                </a:cubicBezTo>
                <a:cubicBezTo>
                  <a:pt x="936723" y="434679"/>
                  <a:pt x="926540" y="444860"/>
                  <a:pt x="913978" y="444860"/>
                </a:cubicBezTo>
                <a:close/>
                <a:moveTo>
                  <a:pt x="983839" y="445991"/>
                </a:moveTo>
                <a:cubicBezTo>
                  <a:pt x="970658" y="445991"/>
                  <a:pt x="959973" y="435304"/>
                  <a:pt x="959973" y="422120"/>
                </a:cubicBezTo>
                <a:cubicBezTo>
                  <a:pt x="959973" y="408936"/>
                  <a:pt x="970658" y="398249"/>
                  <a:pt x="983839" y="398249"/>
                </a:cubicBezTo>
                <a:cubicBezTo>
                  <a:pt x="997020" y="398249"/>
                  <a:pt x="1007705" y="408936"/>
                  <a:pt x="1007705" y="422120"/>
                </a:cubicBezTo>
                <a:cubicBezTo>
                  <a:pt x="1007705" y="435304"/>
                  <a:pt x="997020" y="445991"/>
                  <a:pt x="983839" y="445991"/>
                </a:cubicBezTo>
                <a:close/>
                <a:moveTo>
                  <a:pt x="1053691" y="447242"/>
                </a:moveTo>
                <a:cubicBezTo>
                  <a:pt x="1039820" y="447242"/>
                  <a:pt x="1028575" y="435995"/>
                  <a:pt x="1028575" y="422121"/>
                </a:cubicBezTo>
                <a:cubicBezTo>
                  <a:pt x="1028575" y="408247"/>
                  <a:pt x="1039820" y="397000"/>
                  <a:pt x="1053691" y="397000"/>
                </a:cubicBezTo>
                <a:cubicBezTo>
                  <a:pt x="1067562" y="397000"/>
                  <a:pt x="1078807" y="408247"/>
                  <a:pt x="1078807" y="422121"/>
                </a:cubicBezTo>
                <a:cubicBezTo>
                  <a:pt x="1078807" y="435995"/>
                  <a:pt x="1067562" y="447242"/>
                  <a:pt x="1053691" y="447242"/>
                </a:cubicBezTo>
                <a:close/>
                <a:moveTo>
                  <a:pt x="1123419" y="448609"/>
                </a:moveTo>
                <a:cubicBezTo>
                  <a:pt x="1108790" y="448609"/>
                  <a:pt x="1096930" y="436749"/>
                  <a:pt x="1096930" y="422120"/>
                </a:cubicBezTo>
                <a:cubicBezTo>
                  <a:pt x="1096930" y="407491"/>
                  <a:pt x="1108790" y="395631"/>
                  <a:pt x="1123419" y="395631"/>
                </a:cubicBezTo>
                <a:cubicBezTo>
                  <a:pt x="1138048" y="395631"/>
                  <a:pt x="1149908" y="407491"/>
                  <a:pt x="1149908" y="422120"/>
                </a:cubicBezTo>
                <a:cubicBezTo>
                  <a:pt x="1149908" y="436749"/>
                  <a:pt x="1138048" y="448609"/>
                  <a:pt x="1123419" y="448609"/>
                </a:cubicBezTo>
                <a:close/>
                <a:moveTo>
                  <a:pt x="6376" y="508847"/>
                </a:moveTo>
                <a:cubicBezTo>
                  <a:pt x="2855" y="508847"/>
                  <a:pt x="0" y="505995"/>
                  <a:pt x="0" y="502476"/>
                </a:cubicBezTo>
                <a:cubicBezTo>
                  <a:pt x="0" y="498957"/>
                  <a:pt x="2855" y="496105"/>
                  <a:pt x="6376" y="496105"/>
                </a:cubicBezTo>
                <a:cubicBezTo>
                  <a:pt x="9897" y="496105"/>
                  <a:pt x="12752" y="498957"/>
                  <a:pt x="12752" y="502476"/>
                </a:cubicBezTo>
                <a:cubicBezTo>
                  <a:pt x="12752" y="505995"/>
                  <a:pt x="9897" y="508847"/>
                  <a:pt x="6376" y="508847"/>
                </a:cubicBezTo>
                <a:close/>
                <a:moveTo>
                  <a:pt x="76228" y="510097"/>
                </a:moveTo>
                <a:cubicBezTo>
                  <a:pt x="72016" y="510097"/>
                  <a:pt x="68602" y="506683"/>
                  <a:pt x="68602" y="502471"/>
                </a:cubicBezTo>
                <a:cubicBezTo>
                  <a:pt x="68602" y="498259"/>
                  <a:pt x="72016" y="494845"/>
                  <a:pt x="76228" y="494845"/>
                </a:cubicBezTo>
                <a:cubicBezTo>
                  <a:pt x="80440" y="494845"/>
                  <a:pt x="83854" y="498259"/>
                  <a:pt x="83854" y="502471"/>
                </a:cubicBezTo>
                <a:cubicBezTo>
                  <a:pt x="83854" y="506683"/>
                  <a:pt x="80440" y="510097"/>
                  <a:pt x="76228" y="510097"/>
                </a:cubicBezTo>
                <a:close/>
                <a:moveTo>
                  <a:pt x="145956" y="511347"/>
                </a:moveTo>
                <a:cubicBezTo>
                  <a:pt x="141057" y="511347"/>
                  <a:pt x="137085" y="507375"/>
                  <a:pt x="137085" y="502476"/>
                </a:cubicBezTo>
                <a:cubicBezTo>
                  <a:pt x="137085" y="497577"/>
                  <a:pt x="141057" y="493605"/>
                  <a:pt x="145956" y="493605"/>
                </a:cubicBezTo>
                <a:cubicBezTo>
                  <a:pt x="150855" y="493605"/>
                  <a:pt x="154827" y="497577"/>
                  <a:pt x="154827" y="502476"/>
                </a:cubicBezTo>
                <a:cubicBezTo>
                  <a:pt x="154827" y="507375"/>
                  <a:pt x="150855" y="511347"/>
                  <a:pt x="145956" y="511347"/>
                </a:cubicBezTo>
                <a:close/>
                <a:moveTo>
                  <a:pt x="215812" y="512595"/>
                </a:moveTo>
                <a:cubicBezTo>
                  <a:pt x="210220" y="512595"/>
                  <a:pt x="205687" y="508062"/>
                  <a:pt x="205687" y="502470"/>
                </a:cubicBezTo>
                <a:cubicBezTo>
                  <a:pt x="205687" y="496878"/>
                  <a:pt x="210220" y="492345"/>
                  <a:pt x="215812" y="492345"/>
                </a:cubicBezTo>
                <a:cubicBezTo>
                  <a:pt x="221404" y="492345"/>
                  <a:pt x="225937" y="496878"/>
                  <a:pt x="225937" y="502470"/>
                </a:cubicBezTo>
                <a:cubicBezTo>
                  <a:pt x="225937" y="508062"/>
                  <a:pt x="221404" y="512595"/>
                  <a:pt x="215812" y="512595"/>
                </a:cubicBezTo>
                <a:close/>
                <a:moveTo>
                  <a:pt x="285669" y="513846"/>
                </a:moveTo>
                <a:cubicBezTo>
                  <a:pt x="279390" y="513846"/>
                  <a:pt x="274299" y="508755"/>
                  <a:pt x="274299" y="502476"/>
                </a:cubicBezTo>
                <a:cubicBezTo>
                  <a:pt x="274299" y="496197"/>
                  <a:pt x="279390" y="491106"/>
                  <a:pt x="285669" y="491106"/>
                </a:cubicBezTo>
                <a:cubicBezTo>
                  <a:pt x="291948" y="491106"/>
                  <a:pt x="297039" y="496197"/>
                  <a:pt x="297039" y="502476"/>
                </a:cubicBezTo>
                <a:cubicBezTo>
                  <a:pt x="297039" y="508755"/>
                  <a:pt x="291948" y="513846"/>
                  <a:pt x="285669" y="513846"/>
                </a:cubicBezTo>
                <a:close/>
                <a:moveTo>
                  <a:pt x="355397" y="515223"/>
                </a:moveTo>
                <a:cubicBezTo>
                  <a:pt x="348359" y="515223"/>
                  <a:pt x="342654" y="509516"/>
                  <a:pt x="342654" y="502476"/>
                </a:cubicBezTo>
                <a:cubicBezTo>
                  <a:pt x="342654" y="495436"/>
                  <a:pt x="348359" y="489729"/>
                  <a:pt x="355397" y="489729"/>
                </a:cubicBezTo>
                <a:cubicBezTo>
                  <a:pt x="362435" y="489729"/>
                  <a:pt x="368140" y="495436"/>
                  <a:pt x="368140" y="502476"/>
                </a:cubicBezTo>
                <a:cubicBezTo>
                  <a:pt x="368140" y="509516"/>
                  <a:pt x="362435" y="515223"/>
                  <a:pt x="355397" y="515223"/>
                </a:cubicBezTo>
                <a:close/>
                <a:moveTo>
                  <a:pt x="425253" y="516344"/>
                </a:moveTo>
                <a:cubicBezTo>
                  <a:pt x="417593" y="516344"/>
                  <a:pt x="411384" y="510135"/>
                  <a:pt x="411384" y="502475"/>
                </a:cubicBezTo>
                <a:cubicBezTo>
                  <a:pt x="411384" y="494815"/>
                  <a:pt x="417593" y="488606"/>
                  <a:pt x="425253" y="488606"/>
                </a:cubicBezTo>
                <a:cubicBezTo>
                  <a:pt x="432913" y="488606"/>
                  <a:pt x="439122" y="494815"/>
                  <a:pt x="439122" y="502475"/>
                </a:cubicBezTo>
                <a:cubicBezTo>
                  <a:pt x="439122" y="510135"/>
                  <a:pt x="432913" y="516344"/>
                  <a:pt x="425253" y="516344"/>
                </a:cubicBezTo>
                <a:close/>
                <a:moveTo>
                  <a:pt x="495106" y="517595"/>
                </a:moveTo>
                <a:cubicBezTo>
                  <a:pt x="486756" y="517595"/>
                  <a:pt x="479987" y="510826"/>
                  <a:pt x="479987" y="502476"/>
                </a:cubicBezTo>
                <a:cubicBezTo>
                  <a:pt x="479987" y="494126"/>
                  <a:pt x="486756" y="487357"/>
                  <a:pt x="495106" y="487357"/>
                </a:cubicBezTo>
                <a:cubicBezTo>
                  <a:pt x="503456" y="487357"/>
                  <a:pt x="510225" y="494126"/>
                  <a:pt x="510225" y="502476"/>
                </a:cubicBezTo>
                <a:cubicBezTo>
                  <a:pt x="510225" y="510826"/>
                  <a:pt x="503456" y="517595"/>
                  <a:pt x="495106" y="517595"/>
                </a:cubicBezTo>
                <a:close/>
                <a:moveTo>
                  <a:pt x="564961" y="518844"/>
                </a:moveTo>
                <a:cubicBezTo>
                  <a:pt x="555918" y="518844"/>
                  <a:pt x="548588" y="511514"/>
                  <a:pt x="548588" y="502471"/>
                </a:cubicBezTo>
                <a:cubicBezTo>
                  <a:pt x="548588" y="493428"/>
                  <a:pt x="555918" y="486098"/>
                  <a:pt x="564961" y="486098"/>
                </a:cubicBezTo>
                <a:cubicBezTo>
                  <a:pt x="574004" y="486098"/>
                  <a:pt x="581334" y="493428"/>
                  <a:pt x="581334" y="502471"/>
                </a:cubicBezTo>
                <a:cubicBezTo>
                  <a:pt x="581334" y="511514"/>
                  <a:pt x="574004" y="518844"/>
                  <a:pt x="564961" y="518844"/>
                </a:cubicBezTo>
                <a:close/>
                <a:moveTo>
                  <a:pt x="634690" y="520221"/>
                </a:moveTo>
                <a:cubicBezTo>
                  <a:pt x="624889" y="520221"/>
                  <a:pt x="616944" y="512276"/>
                  <a:pt x="616944" y="502475"/>
                </a:cubicBezTo>
                <a:cubicBezTo>
                  <a:pt x="616944" y="492674"/>
                  <a:pt x="624889" y="484729"/>
                  <a:pt x="634690" y="484729"/>
                </a:cubicBezTo>
                <a:cubicBezTo>
                  <a:pt x="644491" y="484729"/>
                  <a:pt x="652436" y="492674"/>
                  <a:pt x="652436" y="502475"/>
                </a:cubicBezTo>
                <a:cubicBezTo>
                  <a:pt x="652436" y="512276"/>
                  <a:pt x="644491" y="520221"/>
                  <a:pt x="634690" y="520221"/>
                </a:cubicBezTo>
                <a:close/>
                <a:moveTo>
                  <a:pt x="704542" y="521344"/>
                </a:moveTo>
                <a:cubicBezTo>
                  <a:pt x="694121" y="521344"/>
                  <a:pt x="685674" y="512894"/>
                  <a:pt x="685674" y="502471"/>
                </a:cubicBezTo>
                <a:cubicBezTo>
                  <a:pt x="685674" y="492048"/>
                  <a:pt x="694121" y="483598"/>
                  <a:pt x="704542" y="483598"/>
                </a:cubicBezTo>
                <a:cubicBezTo>
                  <a:pt x="714963" y="483598"/>
                  <a:pt x="723410" y="492048"/>
                  <a:pt x="723410" y="502471"/>
                </a:cubicBezTo>
                <a:cubicBezTo>
                  <a:pt x="723410" y="512894"/>
                  <a:pt x="714963" y="521344"/>
                  <a:pt x="704542" y="521344"/>
                </a:cubicBezTo>
                <a:close/>
                <a:moveTo>
                  <a:pt x="774398" y="522592"/>
                </a:moveTo>
                <a:cubicBezTo>
                  <a:pt x="763285" y="522592"/>
                  <a:pt x="754276" y="513585"/>
                  <a:pt x="754276" y="502475"/>
                </a:cubicBezTo>
                <a:cubicBezTo>
                  <a:pt x="754276" y="491365"/>
                  <a:pt x="763285" y="482358"/>
                  <a:pt x="774398" y="482358"/>
                </a:cubicBezTo>
                <a:cubicBezTo>
                  <a:pt x="785511" y="482358"/>
                  <a:pt x="794520" y="491365"/>
                  <a:pt x="794520" y="502475"/>
                </a:cubicBezTo>
                <a:cubicBezTo>
                  <a:pt x="794520" y="513585"/>
                  <a:pt x="785511" y="522592"/>
                  <a:pt x="774398" y="522592"/>
                </a:cubicBezTo>
                <a:close/>
                <a:moveTo>
                  <a:pt x="844127" y="523971"/>
                </a:moveTo>
                <a:cubicBezTo>
                  <a:pt x="832256" y="523971"/>
                  <a:pt x="822632" y="514347"/>
                  <a:pt x="822632" y="502476"/>
                </a:cubicBezTo>
                <a:cubicBezTo>
                  <a:pt x="822632" y="490605"/>
                  <a:pt x="832256" y="480981"/>
                  <a:pt x="844127" y="480981"/>
                </a:cubicBezTo>
                <a:cubicBezTo>
                  <a:pt x="855998" y="480981"/>
                  <a:pt x="865622" y="490605"/>
                  <a:pt x="865622" y="502476"/>
                </a:cubicBezTo>
                <a:cubicBezTo>
                  <a:pt x="865622" y="514347"/>
                  <a:pt x="855998" y="523971"/>
                  <a:pt x="844127" y="523971"/>
                </a:cubicBezTo>
                <a:close/>
                <a:moveTo>
                  <a:pt x="913978" y="525221"/>
                </a:moveTo>
                <a:cubicBezTo>
                  <a:pt x="901416" y="525221"/>
                  <a:pt x="891233" y="515038"/>
                  <a:pt x="891233" y="502476"/>
                </a:cubicBezTo>
                <a:cubicBezTo>
                  <a:pt x="891233" y="489914"/>
                  <a:pt x="901416" y="479731"/>
                  <a:pt x="913978" y="479731"/>
                </a:cubicBezTo>
                <a:cubicBezTo>
                  <a:pt x="926540" y="479731"/>
                  <a:pt x="936723" y="489914"/>
                  <a:pt x="936723" y="502476"/>
                </a:cubicBezTo>
                <a:cubicBezTo>
                  <a:pt x="936723" y="515038"/>
                  <a:pt x="926540" y="525221"/>
                  <a:pt x="913978" y="525221"/>
                </a:cubicBezTo>
                <a:close/>
                <a:moveTo>
                  <a:pt x="983839" y="526341"/>
                </a:moveTo>
                <a:cubicBezTo>
                  <a:pt x="970658" y="526341"/>
                  <a:pt x="959973" y="515654"/>
                  <a:pt x="959973" y="502470"/>
                </a:cubicBezTo>
                <a:cubicBezTo>
                  <a:pt x="959973" y="489286"/>
                  <a:pt x="970658" y="478599"/>
                  <a:pt x="983839" y="478599"/>
                </a:cubicBezTo>
                <a:cubicBezTo>
                  <a:pt x="997020" y="478599"/>
                  <a:pt x="1007705" y="489286"/>
                  <a:pt x="1007705" y="502470"/>
                </a:cubicBezTo>
                <a:cubicBezTo>
                  <a:pt x="1007705" y="515654"/>
                  <a:pt x="997020" y="526341"/>
                  <a:pt x="983839" y="526341"/>
                </a:cubicBezTo>
                <a:close/>
                <a:moveTo>
                  <a:pt x="1053691" y="527592"/>
                </a:moveTo>
                <a:cubicBezTo>
                  <a:pt x="1039820" y="527592"/>
                  <a:pt x="1028575" y="516345"/>
                  <a:pt x="1028575" y="502471"/>
                </a:cubicBezTo>
                <a:cubicBezTo>
                  <a:pt x="1028575" y="488597"/>
                  <a:pt x="1039820" y="477350"/>
                  <a:pt x="1053691" y="477350"/>
                </a:cubicBezTo>
                <a:cubicBezTo>
                  <a:pt x="1067562" y="477350"/>
                  <a:pt x="1078807" y="488597"/>
                  <a:pt x="1078807" y="502471"/>
                </a:cubicBezTo>
                <a:cubicBezTo>
                  <a:pt x="1078807" y="516345"/>
                  <a:pt x="1067562" y="527592"/>
                  <a:pt x="1053691" y="527592"/>
                </a:cubicBezTo>
                <a:close/>
                <a:moveTo>
                  <a:pt x="6376" y="589325"/>
                </a:moveTo>
                <a:cubicBezTo>
                  <a:pt x="2855" y="589325"/>
                  <a:pt x="0" y="586470"/>
                  <a:pt x="0" y="582949"/>
                </a:cubicBezTo>
                <a:cubicBezTo>
                  <a:pt x="0" y="579428"/>
                  <a:pt x="2855" y="576573"/>
                  <a:pt x="6376" y="576573"/>
                </a:cubicBezTo>
                <a:cubicBezTo>
                  <a:pt x="9897" y="576573"/>
                  <a:pt x="12752" y="579428"/>
                  <a:pt x="12752" y="582949"/>
                </a:cubicBezTo>
                <a:cubicBezTo>
                  <a:pt x="12752" y="586470"/>
                  <a:pt x="9897" y="589325"/>
                  <a:pt x="6376" y="589325"/>
                </a:cubicBezTo>
                <a:close/>
                <a:moveTo>
                  <a:pt x="76228" y="590575"/>
                </a:moveTo>
                <a:cubicBezTo>
                  <a:pt x="72016" y="590575"/>
                  <a:pt x="68602" y="587161"/>
                  <a:pt x="68602" y="582949"/>
                </a:cubicBezTo>
                <a:cubicBezTo>
                  <a:pt x="68602" y="578737"/>
                  <a:pt x="72016" y="575323"/>
                  <a:pt x="76228" y="575323"/>
                </a:cubicBezTo>
                <a:cubicBezTo>
                  <a:pt x="80440" y="575323"/>
                  <a:pt x="83854" y="578737"/>
                  <a:pt x="83854" y="582949"/>
                </a:cubicBezTo>
                <a:cubicBezTo>
                  <a:pt x="83854" y="587161"/>
                  <a:pt x="80440" y="590575"/>
                  <a:pt x="76228" y="590575"/>
                </a:cubicBezTo>
                <a:close/>
                <a:moveTo>
                  <a:pt x="145956" y="591825"/>
                </a:moveTo>
                <a:cubicBezTo>
                  <a:pt x="141057" y="591825"/>
                  <a:pt x="137085" y="587851"/>
                  <a:pt x="137085" y="582949"/>
                </a:cubicBezTo>
                <a:cubicBezTo>
                  <a:pt x="137085" y="578047"/>
                  <a:pt x="141057" y="574073"/>
                  <a:pt x="145956" y="574073"/>
                </a:cubicBezTo>
                <a:cubicBezTo>
                  <a:pt x="150855" y="574073"/>
                  <a:pt x="154827" y="578047"/>
                  <a:pt x="154827" y="582949"/>
                </a:cubicBezTo>
                <a:cubicBezTo>
                  <a:pt x="154827" y="587851"/>
                  <a:pt x="150855" y="591825"/>
                  <a:pt x="145956" y="591825"/>
                </a:cubicBezTo>
                <a:close/>
                <a:moveTo>
                  <a:pt x="215812" y="593074"/>
                </a:moveTo>
                <a:cubicBezTo>
                  <a:pt x="210220" y="593074"/>
                  <a:pt x="205687" y="588541"/>
                  <a:pt x="205687" y="582949"/>
                </a:cubicBezTo>
                <a:cubicBezTo>
                  <a:pt x="205687" y="577357"/>
                  <a:pt x="210220" y="572824"/>
                  <a:pt x="215812" y="572824"/>
                </a:cubicBezTo>
                <a:cubicBezTo>
                  <a:pt x="221404" y="572824"/>
                  <a:pt x="225937" y="577357"/>
                  <a:pt x="225937" y="582949"/>
                </a:cubicBezTo>
                <a:cubicBezTo>
                  <a:pt x="225937" y="588541"/>
                  <a:pt x="221404" y="593074"/>
                  <a:pt x="215812" y="593074"/>
                </a:cubicBezTo>
                <a:close/>
                <a:moveTo>
                  <a:pt x="285669" y="594324"/>
                </a:moveTo>
                <a:cubicBezTo>
                  <a:pt x="279390" y="594324"/>
                  <a:pt x="274299" y="589231"/>
                  <a:pt x="274299" y="582949"/>
                </a:cubicBezTo>
                <a:cubicBezTo>
                  <a:pt x="274299" y="576667"/>
                  <a:pt x="279390" y="571574"/>
                  <a:pt x="285669" y="571574"/>
                </a:cubicBezTo>
                <a:cubicBezTo>
                  <a:pt x="291948" y="571574"/>
                  <a:pt x="297039" y="576667"/>
                  <a:pt x="297039" y="582949"/>
                </a:cubicBezTo>
                <a:cubicBezTo>
                  <a:pt x="297039" y="589231"/>
                  <a:pt x="291948" y="594324"/>
                  <a:pt x="285669" y="594324"/>
                </a:cubicBezTo>
                <a:close/>
                <a:moveTo>
                  <a:pt x="355397" y="595692"/>
                </a:moveTo>
                <a:cubicBezTo>
                  <a:pt x="348359" y="595692"/>
                  <a:pt x="342654" y="589987"/>
                  <a:pt x="342654" y="582949"/>
                </a:cubicBezTo>
                <a:cubicBezTo>
                  <a:pt x="342654" y="575911"/>
                  <a:pt x="348359" y="570206"/>
                  <a:pt x="355397" y="570206"/>
                </a:cubicBezTo>
                <a:cubicBezTo>
                  <a:pt x="362435" y="570206"/>
                  <a:pt x="368140" y="575911"/>
                  <a:pt x="368140" y="582949"/>
                </a:cubicBezTo>
                <a:cubicBezTo>
                  <a:pt x="368140" y="589987"/>
                  <a:pt x="362435" y="595692"/>
                  <a:pt x="355397" y="595692"/>
                </a:cubicBezTo>
                <a:close/>
                <a:moveTo>
                  <a:pt x="425253" y="596823"/>
                </a:moveTo>
                <a:cubicBezTo>
                  <a:pt x="417593" y="596823"/>
                  <a:pt x="411384" y="590611"/>
                  <a:pt x="411384" y="582949"/>
                </a:cubicBezTo>
                <a:cubicBezTo>
                  <a:pt x="411384" y="575287"/>
                  <a:pt x="417593" y="569075"/>
                  <a:pt x="425253" y="569075"/>
                </a:cubicBezTo>
                <a:cubicBezTo>
                  <a:pt x="432913" y="569075"/>
                  <a:pt x="439122" y="575287"/>
                  <a:pt x="439122" y="582949"/>
                </a:cubicBezTo>
                <a:cubicBezTo>
                  <a:pt x="439122" y="590611"/>
                  <a:pt x="432913" y="596823"/>
                  <a:pt x="425253" y="596823"/>
                </a:cubicBezTo>
                <a:close/>
                <a:moveTo>
                  <a:pt x="495106" y="598073"/>
                </a:moveTo>
                <a:cubicBezTo>
                  <a:pt x="486756" y="598073"/>
                  <a:pt x="479987" y="591302"/>
                  <a:pt x="479987" y="582949"/>
                </a:cubicBezTo>
                <a:cubicBezTo>
                  <a:pt x="479987" y="574596"/>
                  <a:pt x="486756" y="567825"/>
                  <a:pt x="495106" y="567825"/>
                </a:cubicBezTo>
                <a:cubicBezTo>
                  <a:pt x="503456" y="567825"/>
                  <a:pt x="510225" y="574596"/>
                  <a:pt x="510225" y="582949"/>
                </a:cubicBezTo>
                <a:cubicBezTo>
                  <a:pt x="510225" y="591302"/>
                  <a:pt x="503456" y="598073"/>
                  <a:pt x="495106" y="598073"/>
                </a:cubicBezTo>
                <a:close/>
                <a:moveTo>
                  <a:pt x="564961" y="599322"/>
                </a:moveTo>
                <a:cubicBezTo>
                  <a:pt x="555918" y="599322"/>
                  <a:pt x="548588" y="591992"/>
                  <a:pt x="548588" y="582949"/>
                </a:cubicBezTo>
                <a:cubicBezTo>
                  <a:pt x="548588" y="573906"/>
                  <a:pt x="555918" y="566576"/>
                  <a:pt x="564961" y="566576"/>
                </a:cubicBezTo>
                <a:cubicBezTo>
                  <a:pt x="574004" y="566576"/>
                  <a:pt x="581334" y="573906"/>
                  <a:pt x="581334" y="582949"/>
                </a:cubicBezTo>
                <a:cubicBezTo>
                  <a:pt x="581334" y="591992"/>
                  <a:pt x="574004" y="599322"/>
                  <a:pt x="564961" y="599322"/>
                </a:cubicBezTo>
                <a:close/>
                <a:moveTo>
                  <a:pt x="634690" y="600690"/>
                </a:moveTo>
                <a:cubicBezTo>
                  <a:pt x="624889" y="600690"/>
                  <a:pt x="616944" y="592747"/>
                  <a:pt x="616944" y="582949"/>
                </a:cubicBezTo>
                <a:cubicBezTo>
                  <a:pt x="616944" y="573151"/>
                  <a:pt x="624889" y="565208"/>
                  <a:pt x="634690" y="565208"/>
                </a:cubicBezTo>
                <a:cubicBezTo>
                  <a:pt x="644491" y="565208"/>
                  <a:pt x="652436" y="573151"/>
                  <a:pt x="652436" y="582949"/>
                </a:cubicBezTo>
                <a:cubicBezTo>
                  <a:pt x="652436" y="592747"/>
                  <a:pt x="644491" y="600690"/>
                  <a:pt x="634690" y="600690"/>
                </a:cubicBezTo>
                <a:close/>
                <a:moveTo>
                  <a:pt x="704542" y="601822"/>
                </a:moveTo>
                <a:cubicBezTo>
                  <a:pt x="694121" y="601822"/>
                  <a:pt x="685674" y="593372"/>
                  <a:pt x="685674" y="582949"/>
                </a:cubicBezTo>
                <a:cubicBezTo>
                  <a:pt x="685674" y="572526"/>
                  <a:pt x="694121" y="564076"/>
                  <a:pt x="704542" y="564076"/>
                </a:cubicBezTo>
                <a:cubicBezTo>
                  <a:pt x="714963" y="564076"/>
                  <a:pt x="723410" y="572526"/>
                  <a:pt x="723410" y="582949"/>
                </a:cubicBezTo>
                <a:cubicBezTo>
                  <a:pt x="723410" y="593372"/>
                  <a:pt x="714963" y="601822"/>
                  <a:pt x="704542" y="601822"/>
                </a:cubicBezTo>
                <a:close/>
                <a:moveTo>
                  <a:pt x="774398" y="603071"/>
                </a:moveTo>
                <a:cubicBezTo>
                  <a:pt x="763285" y="603071"/>
                  <a:pt x="754276" y="594062"/>
                  <a:pt x="754276" y="582949"/>
                </a:cubicBezTo>
                <a:cubicBezTo>
                  <a:pt x="754276" y="571836"/>
                  <a:pt x="763285" y="562827"/>
                  <a:pt x="774398" y="562827"/>
                </a:cubicBezTo>
                <a:cubicBezTo>
                  <a:pt x="785511" y="562827"/>
                  <a:pt x="794520" y="571836"/>
                  <a:pt x="794520" y="582949"/>
                </a:cubicBezTo>
                <a:cubicBezTo>
                  <a:pt x="794520" y="594062"/>
                  <a:pt x="785511" y="603071"/>
                  <a:pt x="774398" y="603071"/>
                </a:cubicBezTo>
                <a:close/>
                <a:moveTo>
                  <a:pt x="844127" y="604440"/>
                </a:moveTo>
                <a:cubicBezTo>
                  <a:pt x="832256" y="604440"/>
                  <a:pt x="822632" y="594819"/>
                  <a:pt x="822632" y="582950"/>
                </a:cubicBezTo>
                <a:cubicBezTo>
                  <a:pt x="822632" y="571081"/>
                  <a:pt x="832256" y="561460"/>
                  <a:pt x="844127" y="561460"/>
                </a:cubicBezTo>
                <a:cubicBezTo>
                  <a:pt x="855998" y="561460"/>
                  <a:pt x="865622" y="571081"/>
                  <a:pt x="865622" y="582950"/>
                </a:cubicBezTo>
                <a:cubicBezTo>
                  <a:pt x="865622" y="594819"/>
                  <a:pt x="855998" y="604440"/>
                  <a:pt x="844127" y="604440"/>
                </a:cubicBezTo>
                <a:close/>
                <a:moveTo>
                  <a:pt x="913978" y="605689"/>
                </a:moveTo>
                <a:cubicBezTo>
                  <a:pt x="901416" y="605689"/>
                  <a:pt x="891233" y="595508"/>
                  <a:pt x="891233" y="582949"/>
                </a:cubicBezTo>
                <a:cubicBezTo>
                  <a:pt x="891233" y="570390"/>
                  <a:pt x="901416" y="560209"/>
                  <a:pt x="913978" y="560209"/>
                </a:cubicBezTo>
                <a:cubicBezTo>
                  <a:pt x="926540" y="560209"/>
                  <a:pt x="936723" y="570390"/>
                  <a:pt x="936723" y="582949"/>
                </a:cubicBezTo>
                <a:cubicBezTo>
                  <a:pt x="936723" y="595508"/>
                  <a:pt x="926540" y="605689"/>
                  <a:pt x="913978" y="605689"/>
                </a:cubicBezTo>
                <a:close/>
                <a:moveTo>
                  <a:pt x="983839" y="606820"/>
                </a:moveTo>
                <a:cubicBezTo>
                  <a:pt x="970658" y="606820"/>
                  <a:pt x="959973" y="596133"/>
                  <a:pt x="959973" y="582949"/>
                </a:cubicBezTo>
                <a:cubicBezTo>
                  <a:pt x="959973" y="569765"/>
                  <a:pt x="970658" y="559078"/>
                  <a:pt x="983839" y="559078"/>
                </a:cubicBezTo>
                <a:cubicBezTo>
                  <a:pt x="997020" y="559078"/>
                  <a:pt x="1007705" y="569765"/>
                  <a:pt x="1007705" y="582949"/>
                </a:cubicBezTo>
                <a:cubicBezTo>
                  <a:pt x="1007705" y="596133"/>
                  <a:pt x="997020" y="606820"/>
                  <a:pt x="983839" y="606820"/>
                </a:cubicBezTo>
                <a:close/>
                <a:moveTo>
                  <a:pt x="774398" y="683421"/>
                </a:moveTo>
                <a:cubicBezTo>
                  <a:pt x="763285" y="683421"/>
                  <a:pt x="754276" y="674412"/>
                  <a:pt x="754276" y="663299"/>
                </a:cubicBezTo>
                <a:cubicBezTo>
                  <a:pt x="754276" y="652186"/>
                  <a:pt x="763285" y="643177"/>
                  <a:pt x="774398" y="643177"/>
                </a:cubicBezTo>
                <a:cubicBezTo>
                  <a:pt x="785511" y="643177"/>
                  <a:pt x="794520" y="652186"/>
                  <a:pt x="794520" y="663299"/>
                </a:cubicBezTo>
                <a:cubicBezTo>
                  <a:pt x="794520" y="674412"/>
                  <a:pt x="785511" y="683421"/>
                  <a:pt x="774398" y="683421"/>
                </a:cubicBezTo>
                <a:close/>
                <a:moveTo>
                  <a:pt x="844127" y="684790"/>
                </a:moveTo>
                <a:cubicBezTo>
                  <a:pt x="832256" y="684790"/>
                  <a:pt x="822632" y="675169"/>
                  <a:pt x="822632" y="663300"/>
                </a:cubicBezTo>
                <a:cubicBezTo>
                  <a:pt x="822632" y="651431"/>
                  <a:pt x="832256" y="641810"/>
                  <a:pt x="844127" y="641810"/>
                </a:cubicBezTo>
                <a:cubicBezTo>
                  <a:pt x="855998" y="641810"/>
                  <a:pt x="865622" y="651431"/>
                  <a:pt x="865622" y="663300"/>
                </a:cubicBezTo>
                <a:cubicBezTo>
                  <a:pt x="865622" y="675169"/>
                  <a:pt x="855998" y="684790"/>
                  <a:pt x="844127" y="684790"/>
                </a:cubicBezTo>
                <a:close/>
                <a:moveTo>
                  <a:pt x="913978" y="686040"/>
                </a:moveTo>
                <a:cubicBezTo>
                  <a:pt x="901416" y="686040"/>
                  <a:pt x="891233" y="675859"/>
                  <a:pt x="891233" y="663300"/>
                </a:cubicBezTo>
                <a:cubicBezTo>
                  <a:pt x="891233" y="650741"/>
                  <a:pt x="901416" y="640560"/>
                  <a:pt x="913978" y="640560"/>
                </a:cubicBezTo>
                <a:cubicBezTo>
                  <a:pt x="926540" y="640560"/>
                  <a:pt x="936723" y="650741"/>
                  <a:pt x="936723" y="663300"/>
                </a:cubicBezTo>
                <a:cubicBezTo>
                  <a:pt x="936723" y="675859"/>
                  <a:pt x="926540" y="686040"/>
                  <a:pt x="913978" y="686040"/>
                </a:cubicBezTo>
                <a:close/>
                <a:moveTo>
                  <a:pt x="774398" y="763900"/>
                </a:moveTo>
                <a:cubicBezTo>
                  <a:pt x="763285" y="763900"/>
                  <a:pt x="754276" y="754891"/>
                  <a:pt x="754276" y="743778"/>
                </a:cubicBezTo>
                <a:cubicBezTo>
                  <a:pt x="754276" y="732665"/>
                  <a:pt x="763285" y="723656"/>
                  <a:pt x="774398" y="723656"/>
                </a:cubicBezTo>
                <a:cubicBezTo>
                  <a:pt x="785511" y="723656"/>
                  <a:pt x="794520" y="732665"/>
                  <a:pt x="794520" y="743778"/>
                </a:cubicBezTo>
                <a:cubicBezTo>
                  <a:pt x="794520" y="754891"/>
                  <a:pt x="785511" y="763900"/>
                  <a:pt x="774398" y="763900"/>
                </a:cubicBezTo>
                <a:close/>
                <a:moveTo>
                  <a:pt x="844127" y="765268"/>
                </a:moveTo>
                <a:cubicBezTo>
                  <a:pt x="832256" y="765268"/>
                  <a:pt x="822632" y="755644"/>
                  <a:pt x="822632" y="743773"/>
                </a:cubicBezTo>
                <a:cubicBezTo>
                  <a:pt x="822632" y="731902"/>
                  <a:pt x="832256" y="722278"/>
                  <a:pt x="844127" y="722278"/>
                </a:cubicBezTo>
                <a:cubicBezTo>
                  <a:pt x="855998" y="722278"/>
                  <a:pt x="865622" y="731902"/>
                  <a:pt x="865622" y="743773"/>
                </a:cubicBezTo>
                <a:cubicBezTo>
                  <a:pt x="865622" y="755644"/>
                  <a:pt x="855998" y="765268"/>
                  <a:pt x="844127" y="765268"/>
                </a:cubicBezTo>
                <a:close/>
                <a:moveTo>
                  <a:pt x="774398" y="844368"/>
                </a:moveTo>
                <a:cubicBezTo>
                  <a:pt x="763285" y="844368"/>
                  <a:pt x="754276" y="835361"/>
                  <a:pt x="754276" y="824251"/>
                </a:cubicBezTo>
                <a:cubicBezTo>
                  <a:pt x="754276" y="813141"/>
                  <a:pt x="763285" y="804134"/>
                  <a:pt x="774398" y="804134"/>
                </a:cubicBezTo>
                <a:cubicBezTo>
                  <a:pt x="785511" y="804134"/>
                  <a:pt x="794520" y="813141"/>
                  <a:pt x="794520" y="824251"/>
                </a:cubicBezTo>
                <a:cubicBezTo>
                  <a:pt x="794520" y="835361"/>
                  <a:pt x="785511" y="844368"/>
                  <a:pt x="774398" y="8443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开发难点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04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26DED"/>
      </a:accent1>
      <a:accent2>
        <a:srgbClr val="59A8FE"/>
      </a:accent2>
      <a:accent3>
        <a:srgbClr val="326DED"/>
      </a:accent3>
      <a:accent4>
        <a:srgbClr val="59A8FE"/>
      </a:accent4>
      <a:accent5>
        <a:srgbClr val="326DED"/>
      </a:accent5>
      <a:accent6>
        <a:srgbClr val="59A8F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宽屏</PresentationFormat>
  <Paragraphs>113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Source Han Sans</vt:lpstr>
      <vt:lpstr>Source Han Sans CN Regular</vt:lpstr>
      <vt:lpstr>等线</vt:lpstr>
      <vt:lpstr>Source Han Sans CN Bold</vt:lpstr>
      <vt:lpstr>OPPOSans B</vt:lpstr>
      <vt:lpstr>OPPOSans 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刘志轩</cp:lastModifiedBy>
  <cp:revision>2</cp:revision>
  <dcterms:modified xsi:type="dcterms:W3CDTF">2025-06-04T15:26:32Z</dcterms:modified>
</cp:coreProperties>
</file>